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notesSlides/notesSlide1.xml" ContentType="application/vnd.openxmlformats-officedocument.presentationml.notesSlide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01" r:id="rId3"/>
    <p:sldId id="258" r:id="rId4"/>
    <p:sldId id="300" r:id="rId5"/>
    <p:sldId id="297" r:id="rId6"/>
    <p:sldId id="320" r:id="rId7"/>
    <p:sldId id="294" r:id="rId8"/>
    <p:sldId id="311" r:id="rId9"/>
    <p:sldId id="305" r:id="rId10"/>
    <p:sldId id="281" r:id="rId11"/>
    <p:sldId id="276" r:id="rId12"/>
    <p:sldId id="312" r:id="rId13"/>
    <p:sldId id="317" r:id="rId14"/>
    <p:sldId id="280" r:id="rId15"/>
    <p:sldId id="289" r:id="rId16"/>
    <p:sldId id="296" r:id="rId17"/>
    <p:sldId id="303" r:id="rId18"/>
    <p:sldId id="302" r:id="rId19"/>
    <p:sldId id="306" r:id="rId20"/>
    <p:sldId id="319" r:id="rId21"/>
    <p:sldId id="314" r:id="rId22"/>
    <p:sldId id="316" r:id="rId23"/>
    <p:sldId id="321" r:id="rId24"/>
    <p:sldId id="304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EC0"/>
    <a:srgbClr val="0033CC"/>
    <a:srgbClr val="5A2781"/>
    <a:srgbClr val="003399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0" d="100"/>
          <a:sy n="110" d="100"/>
        </p:scale>
        <p:origin x="-93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0945EE-926F-4FD5-B8F1-436C5B0109D3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EB9D96F8-981E-4612-9A91-0CB17CB8E576}">
      <dgm:prSet phldrT="[Текст]" custT="1"/>
      <dgm:spPr/>
      <dgm:t>
        <a:bodyPr/>
        <a:lstStyle/>
        <a:p>
          <a:pPr algn="l"/>
          <a:r>
            <a:rPr lang="uk-UA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Латіна С.С. – голова методичної комісії загальноосвітніх дисциплін. </a:t>
          </a:r>
          <a:r>
            <a:rPr lang="uk-UA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Викладач фізики, інформатики вищої кваліфікаційної категорії. </a:t>
          </a:r>
          <a:endParaRPr lang="ru-RU" sz="2200" dirty="0">
            <a:latin typeface="Comic Sans MS" pitchFamily="66" charset="0"/>
          </a:endParaRPr>
        </a:p>
      </dgm:t>
    </dgm:pt>
    <dgm:pt modelId="{BC73ACD1-3A94-44F8-80CC-CB0D81F61EF2}" type="parTrans" cxnId="{DA1EE506-76E3-4DB7-B072-C1452F4F5DBC}">
      <dgm:prSet/>
      <dgm:spPr/>
      <dgm:t>
        <a:bodyPr/>
        <a:lstStyle/>
        <a:p>
          <a:endParaRPr lang="ru-RU"/>
        </a:p>
      </dgm:t>
    </dgm:pt>
    <dgm:pt modelId="{107A8922-48DF-42A1-BC06-0ABE8484DE45}" type="sibTrans" cxnId="{DA1EE506-76E3-4DB7-B072-C1452F4F5DBC}">
      <dgm:prSet/>
      <dgm:spPr/>
      <dgm:t>
        <a:bodyPr/>
        <a:lstStyle/>
        <a:p>
          <a:endParaRPr lang="ru-RU"/>
        </a:p>
      </dgm:t>
    </dgm:pt>
    <dgm:pt modelId="{87D2E5D2-8C7B-4221-AB75-1FE3FEE56A27}">
      <dgm:prSet phldrT="[Текст]" custT="1"/>
      <dgm:spPr/>
      <dgm:t>
        <a:bodyPr/>
        <a:lstStyle/>
        <a:p>
          <a:r>
            <a:rPr lang="uk-UA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Ситник  Ганна Пилипівна - </a:t>
          </a:r>
          <a:r>
            <a:rPr lang="uk-UA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Викладач  математики вищої кваліфікаційної категорії. Педагогічне звання – викладач-методист.</a:t>
          </a:r>
          <a:endParaRPr lang="ru-RU" sz="2200" dirty="0">
            <a:latin typeface="Comic Sans MS" pitchFamily="66" charset="0"/>
          </a:endParaRPr>
        </a:p>
      </dgm:t>
    </dgm:pt>
    <dgm:pt modelId="{8E86234E-B191-4F4A-BA18-801115CD0FCC}" type="parTrans" cxnId="{99CE6B5A-AAF5-4844-8648-3008608FE8C5}">
      <dgm:prSet/>
      <dgm:spPr/>
      <dgm:t>
        <a:bodyPr/>
        <a:lstStyle/>
        <a:p>
          <a:endParaRPr lang="ru-RU"/>
        </a:p>
      </dgm:t>
    </dgm:pt>
    <dgm:pt modelId="{7485AE6C-B7EA-4B6B-A126-41271442C918}" type="sibTrans" cxnId="{99CE6B5A-AAF5-4844-8648-3008608FE8C5}">
      <dgm:prSet/>
      <dgm:spPr/>
      <dgm:t>
        <a:bodyPr/>
        <a:lstStyle/>
        <a:p>
          <a:endParaRPr lang="ru-RU"/>
        </a:p>
      </dgm:t>
    </dgm:pt>
    <dgm:pt modelId="{F255B87E-E79C-46CA-9C22-9CEC70C3C928}">
      <dgm:prSet phldrT="[Текст]"/>
      <dgm:spPr/>
      <dgm:t>
        <a:bodyPr/>
        <a:lstStyle/>
        <a:p>
          <a:endParaRPr lang="ru-RU" dirty="0"/>
        </a:p>
      </dgm:t>
    </dgm:pt>
    <dgm:pt modelId="{48FA615D-0BEF-41BC-A1F9-1C704EFD7AE8}" type="parTrans" cxnId="{F892439F-3CFA-4B99-BEBE-44917F333770}">
      <dgm:prSet/>
      <dgm:spPr/>
      <dgm:t>
        <a:bodyPr/>
        <a:lstStyle/>
        <a:p>
          <a:endParaRPr lang="ru-RU"/>
        </a:p>
      </dgm:t>
    </dgm:pt>
    <dgm:pt modelId="{5C0B2311-7160-4C90-8E3D-3F2B742DD3E2}" type="sibTrans" cxnId="{F892439F-3CFA-4B99-BEBE-44917F333770}">
      <dgm:prSet/>
      <dgm:spPr/>
      <dgm:t>
        <a:bodyPr/>
        <a:lstStyle/>
        <a:p>
          <a:endParaRPr lang="ru-RU"/>
        </a:p>
      </dgm:t>
    </dgm:pt>
    <dgm:pt modelId="{1FEBA489-EC35-457D-8F0C-D39C6CD8B3AB}">
      <dgm:prSet phldrT="[Текст]"/>
      <dgm:spPr/>
      <dgm:t>
        <a:bodyPr/>
        <a:lstStyle/>
        <a:p>
          <a:endParaRPr lang="ru-RU" dirty="0"/>
        </a:p>
      </dgm:t>
    </dgm:pt>
    <dgm:pt modelId="{F55333B0-FC26-467E-AC96-9487B9AC25E2}" type="parTrans" cxnId="{9FAE7B33-1BD5-4AAA-9AC0-8ED3828FCCAE}">
      <dgm:prSet/>
      <dgm:spPr/>
      <dgm:t>
        <a:bodyPr/>
        <a:lstStyle/>
        <a:p>
          <a:endParaRPr lang="ru-RU"/>
        </a:p>
      </dgm:t>
    </dgm:pt>
    <dgm:pt modelId="{5AEDACA9-2DA0-49F9-995E-F76A90A8DDE7}" type="sibTrans" cxnId="{9FAE7B33-1BD5-4AAA-9AC0-8ED3828FCCAE}">
      <dgm:prSet/>
      <dgm:spPr/>
      <dgm:t>
        <a:bodyPr/>
        <a:lstStyle/>
        <a:p>
          <a:endParaRPr lang="ru-RU"/>
        </a:p>
      </dgm:t>
    </dgm:pt>
    <dgm:pt modelId="{9162DDDE-2F83-4EC2-B3E2-636CF6ADCA94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Король  Тамара Миколаївна -  </a:t>
          </a:r>
          <a:r>
            <a:rPr lang="uk-UA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Викладач хімії, біології вищої кваліфікаційної категорії.  Педагогічне звання – старший викладач.</a:t>
          </a:r>
          <a:endParaRPr lang="ru-RU" sz="2200" dirty="0" smtClean="0">
            <a:latin typeface="Comic Sans MS" pitchFamily="66" charset="0"/>
          </a:endParaRPr>
        </a:p>
        <a:p>
          <a:pPr marL="228600" indent="0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200" dirty="0"/>
        </a:p>
      </dgm:t>
    </dgm:pt>
    <dgm:pt modelId="{0A10754E-6A7A-485C-BD41-62DB69C7A5C0}" type="parTrans" cxnId="{490E55C2-647A-4D82-B7F9-99CE11BF1A46}">
      <dgm:prSet/>
      <dgm:spPr/>
      <dgm:t>
        <a:bodyPr/>
        <a:lstStyle/>
        <a:p>
          <a:endParaRPr lang="ru-RU"/>
        </a:p>
      </dgm:t>
    </dgm:pt>
    <dgm:pt modelId="{3D0EA110-9317-4706-89E4-98090FA855B2}" type="sibTrans" cxnId="{490E55C2-647A-4D82-B7F9-99CE11BF1A46}">
      <dgm:prSet/>
      <dgm:spPr/>
      <dgm:t>
        <a:bodyPr/>
        <a:lstStyle/>
        <a:p>
          <a:endParaRPr lang="ru-RU"/>
        </a:p>
      </dgm:t>
    </dgm:pt>
    <dgm:pt modelId="{D2305A0A-5F11-4FDE-AD34-D4B70C016BD8}">
      <dgm:prSet custT="1"/>
      <dgm:spPr/>
      <dgm:t>
        <a:bodyPr/>
        <a:lstStyle/>
        <a:p>
          <a:r>
            <a:rPr lang="uk-UA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Шерудило  Олег Олексійович - </a:t>
          </a:r>
          <a:r>
            <a:rPr lang="uk-UA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Викладач фізичного виховання вищої кваліфікаційної категорії. </a:t>
          </a:r>
          <a:endParaRPr lang="ru-RU" sz="2200" dirty="0">
            <a:latin typeface="Comic Sans MS" pitchFamily="66" charset="0"/>
          </a:endParaRPr>
        </a:p>
      </dgm:t>
    </dgm:pt>
    <dgm:pt modelId="{A8CDE844-DFD3-44FE-A6EE-87DB795D96EC}" type="parTrans" cxnId="{A14B0E26-B423-4EC9-B9F6-DBB0631F4EE1}">
      <dgm:prSet/>
      <dgm:spPr/>
      <dgm:t>
        <a:bodyPr/>
        <a:lstStyle/>
        <a:p>
          <a:endParaRPr lang="ru-RU"/>
        </a:p>
      </dgm:t>
    </dgm:pt>
    <dgm:pt modelId="{D1B7D9A5-E85C-4A5D-896E-825FC1440AFC}" type="sibTrans" cxnId="{A14B0E26-B423-4EC9-B9F6-DBB0631F4EE1}">
      <dgm:prSet/>
      <dgm:spPr/>
      <dgm:t>
        <a:bodyPr/>
        <a:lstStyle/>
        <a:p>
          <a:endParaRPr lang="ru-RU"/>
        </a:p>
      </dgm:t>
    </dgm:pt>
    <dgm:pt modelId="{9388C699-3A45-4D4B-8347-E9C7E38DCB58}">
      <dgm:prSet/>
      <dgm:spPr/>
      <dgm:t>
        <a:bodyPr/>
        <a:lstStyle/>
        <a:p>
          <a:endParaRPr lang="ru-RU"/>
        </a:p>
      </dgm:t>
    </dgm:pt>
    <dgm:pt modelId="{DDC0F8BE-F2E4-432A-9E77-1D08E833D74C}" type="parTrans" cxnId="{8E5A27B3-CF59-4BF5-8C1A-F9490D339559}">
      <dgm:prSet/>
      <dgm:spPr/>
      <dgm:t>
        <a:bodyPr/>
        <a:lstStyle/>
        <a:p>
          <a:endParaRPr lang="ru-RU"/>
        </a:p>
      </dgm:t>
    </dgm:pt>
    <dgm:pt modelId="{C6FA42C8-5E33-417A-BA10-FC1E4A651E67}" type="sibTrans" cxnId="{8E5A27B3-CF59-4BF5-8C1A-F9490D339559}">
      <dgm:prSet/>
      <dgm:spPr/>
      <dgm:t>
        <a:bodyPr/>
        <a:lstStyle/>
        <a:p>
          <a:endParaRPr lang="ru-RU"/>
        </a:p>
      </dgm:t>
    </dgm:pt>
    <dgm:pt modelId="{33749AA9-E38A-43E0-ACB2-027F114A600B}">
      <dgm:prSet custT="1"/>
      <dgm:spPr/>
      <dgm:t>
        <a:bodyPr/>
        <a:lstStyle/>
        <a:p>
          <a:r>
            <a:rPr lang="uk-UA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Паламарчук Ігор Вікторович</a:t>
          </a:r>
          <a:r>
            <a:rPr lang="en-US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 </a:t>
          </a:r>
          <a:r>
            <a:rPr lang="uk-UA" sz="2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 - </a:t>
          </a:r>
          <a:r>
            <a:rPr lang="uk-UA" sz="2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викладач фізичного виховання вищої кваліфікаційної категорії. </a:t>
          </a:r>
          <a:endParaRPr lang="ru-RU" sz="2200" dirty="0">
            <a:latin typeface="Comic Sans MS" pitchFamily="66" charset="0"/>
          </a:endParaRPr>
        </a:p>
      </dgm:t>
    </dgm:pt>
    <dgm:pt modelId="{B5C1B7AF-69D6-4963-A188-C710A440A6BD}" type="parTrans" cxnId="{F9F67C8E-ACB0-42A0-9069-AAA004474C1B}">
      <dgm:prSet/>
      <dgm:spPr/>
      <dgm:t>
        <a:bodyPr/>
        <a:lstStyle/>
        <a:p>
          <a:endParaRPr lang="ru-RU"/>
        </a:p>
      </dgm:t>
    </dgm:pt>
    <dgm:pt modelId="{7562BD3D-A59A-4D5E-BFFB-2EECBD949157}" type="sibTrans" cxnId="{F9F67C8E-ACB0-42A0-9069-AAA004474C1B}">
      <dgm:prSet/>
      <dgm:spPr/>
      <dgm:t>
        <a:bodyPr/>
        <a:lstStyle/>
        <a:p>
          <a:endParaRPr lang="ru-RU"/>
        </a:p>
      </dgm:t>
    </dgm:pt>
    <dgm:pt modelId="{3E4D8485-97F1-4ED9-8B35-BE2DC0DB2AC6}">
      <dgm:prSet phldrT="[Текст]" phldr="1" custT="1"/>
      <dgm:spPr/>
      <dgm:t>
        <a:bodyPr/>
        <a:lstStyle/>
        <a:p>
          <a:pPr algn="l"/>
          <a:endParaRPr lang="ru-RU" sz="2800" dirty="0"/>
        </a:p>
      </dgm:t>
    </dgm:pt>
    <dgm:pt modelId="{FA05CBE8-0D67-46EF-90C4-D6DB65717D2E}" type="sibTrans" cxnId="{8C9A3B64-A1F7-4A7A-9CF7-6F252EB49D03}">
      <dgm:prSet/>
      <dgm:spPr/>
      <dgm:t>
        <a:bodyPr/>
        <a:lstStyle/>
        <a:p>
          <a:endParaRPr lang="ru-RU"/>
        </a:p>
      </dgm:t>
    </dgm:pt>
    <dgm:pt modelId="{43542418-1808-42BE-AA45-2C5EB384C1CA}" type="parTrans" cxnId="{8C9A3B64-A1F7-4A7A-9CF7-6F252EB49D03}">
      <dgm:prSet/>
      <dgm:spPr/>
      <dgm:t>
        <a:bodyPr/>
        <a:lstStyle/>
        <a:p>
          <a:endParaRPr lang="ru-RU"/>
        </a:p>
      </dgm:t>
    </dgm:pt>
    <dgm:pt modelId="{4802A541-494E-4F91-9AB1-D4C961064689}">
      <dgm:prSet phldrT="[Текст]" custT="1"/>
      <dgm:spPr/>
      <dgm:t>
        <a:bodyPr/>
        <a:lstStyle/>
        <a:p>
          <a:endParaRPr lang="ru-RU" sz="2200" dirty="0"/>
        </a:p>
      </dgm:t>
    </dgm:pt>
    <dgm:pt modelId="{A728A726-1CE9-4D9A-A342-C3953205E2BA}" type="parTrans" cxnId="{902AAF9C-F6FB-46D4-815A-9D8541B57824}">
      <dgm:prSet/>
      <dgm:spPr/>
      <dgm:t>
        <a:bodyPr/>
        <a:lstStyle/>
        <a:p>
          <a:endParaRPr lang="ru-RU"/>
        </a:p>
      </dgm:t>
    </dgm:pt>
    <dgm:pt modelId="{3DB3D2BF-6A9A-4839-B9F7-3A3F63F105A4}" type="sibTrans" cxnId="{902AAF9C-F6FB-46D4-815A-9D8541B57824}">
      <dgm:prSet/>
      <dgm:spPr/>
      <dgm:t>
        <a:bodyPr/>
        <a:lstStyle/>
        <a:p>
          <a:endParaRPr lang="ru-RU"/>
        </a:p>
      </dgm:t>
    </dgm:pt>
    <dgm:pt modelId="{37B998B7-1DC3-4179-B273-25444B387906}" type="pres">
      <dgm:prSet presAssocID="{A60945EE-926F-4FD5-B8F1-436C5B0109D3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6319A5-D873-4873-9768-DE100B07D908}" type="pres">
      <dgm:prSet presAssocID="{3E4D8485-97F1-4ED9-8B35-BE2DC0DB2AC6}" presName="parentLin" presStyleCnt="0"/>
      <dgm:spPr/>
    </dgm:pt>
    <dgm:pt modelId="{E88B8628-9FDE-4F13-A19A-FA546E8275FB}" type="pres">
      <dgm:prSet presAssocID="{3E4D8485-97F1-4ED9-8B35-BE2DC0DB2AC6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2382D0B1-9309-4959-81D5-FC5794201E31}" type="pres">
      <dgm:prSet presAssocID="{3E4D8485-97F1-4ED9-8B35-BE2DC0DB2AC6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09B152-ED06-4B64-9427-BD4F2C94D3CF}" type="pres">
      <dgm:prSet presAssocID="{3E4D8485-97F1-4ED9-8B35-BE2DC0DB2AC6}" presName="negativeSpace" presStyleCnt="0"/>
      <dgm:spPr/>
    </dgm:pt>
    <dgm:pt modelId="{FE353C6A-9BDF-492E-8252-4272ECABAB4B}" type="pres">
      <dgm:prSet presAssocID="{3E4D8485-97F1-4ED9-8B35-BE2DC0DB2AC6}" presName="childText" presStyleLbl="con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A6AC29-02FD-4C51-AFE7-B2AB33E18A97}" type="pres">
      <dgm:prSet presAssocID="{FA05CBE8-0D67-46EF-90C4-D6DB65717D2E}" presName="spaceBetweenRectangles" presStyleCnt="0"/>
      <dgm:spPr/>
    </dgm:pt>
    <dgm:pt modelId="{E68DA124-AE2C-45BC-9839-92BB730AD999}" type="pres">
      <dgm:prSet presAssocID="{4802A541-494E-4F91-9AB1-D4C961064689}" presName="parentLin" presStyleCnt="0"/>
      <dgm:spPr/>
    </dgm:pt>
    <dgm:pt modelId="{57B2AAB5-AF8D-41DD-A906-153ED49CA505}" type="pres">
      <dgm:prSet presAssocID="{4802A541-494E-4F91-9AB1-D4C961064689}" presName="parentLeftMargin" presStyleLbl="node1" presStyleIdx="0" presStyleCnt="5"/>
      <dgm:spPr/>
      <dgm:t>
        <a:bodyPr/>
        <a:lstStyle/>
        <a:p>
          <a:endParaRPr lang="ru-RU"/>
        </a:p>
      </dgm:t>
    </dgm:pt>
    <dgm:pt modelId="{315C8189-DAFF-494C-AC1E-80327670CF75}" type="pres">
      <dgm:prSet presAssocID="{4802A541-494E-4F91-9AB1-D4C961064689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7F9841-B6C0-4B2B-B9D7-619947F8E828}" type="pres">
      <dgm:prSet presAssocID="{4802A541-494E-4F91-9AB1-D4C961064689}" presName="negativeSpace" presStyleCnt="0"/>
      <dgm:spPr/>
    </dgm:pt>
    <dgm:pt modelId="{9B83426E-94A1-440A-98BB-BFDEFAEB3B08}" type="pres">
      <dgm:prSet presAssocID="{4802A541-494E-4F91-9AB1-D4C961064689}" presName="childText" presStyleLbl="con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16172D-D9C3-47BE-9F42-B7CC21A63E88}" type="pres">
      <dgm:prSet presAssocID="{3DB3D2BF-6A9A-4839-B9F7-3A3F63F105A4}" presName="spaceBetweenRectangles" presStyleCnt="0"/>
      <dgm:spPr/>
    </dgm:pt>
    <dgm:pt modelId="{4FE0025A-2D54-467D-822A-20A0F5A35908}" type="pres">
      <dgm:prSet presAssocID="{1FEBA489-EC35-457D-8F0C-D39C6CD8B3AB}" presName="parentLin" presStyleCnt="0"/>
      <dgm:spPr/>
    </dgm:pt>
    <dgm:pt modelId="{3E4C8D50-5366-4761-9E23-CD3962AB7302}" type="pres">
      <dgm:prSet presAssocID="{1FEBA489-EC35-457D-8F0C-D39C6CD8B3AB}" presName="parentLeftMargin" presStyleLbl="node1" presStyleIdx="1" presStyleCnt="5"/>
      <dgm:spPr/>
      <dgm:t>
        <a:bodyPr/>
        <a:lstStyle/>
        <a:p>
          <a:endParaRPr lang="ru-RU"/>
        </a:p>
      </dgm:t>
    </dgm:pt>
    <dgm:pt modelId="{B6D5CCA4-9C4B-468F-829D-096F40A7A3D4}" type="pres">
      <dgm:prSet presAssocID="{1FEBA489-EC35-457D-8F0C-D39C6CD8B3A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5D73D1-B231-4E40-8872-11D54AB6BBAE}" type="pres">
      <dgm:prSet presAssocID="{1FEBA489-EC35-457D-8F0C-D39C6CD8B3AB}" presName="negativeSpace" presStyleCnt="0"/>
      <dgm:spPr/>
    </dgm:pt>
    <dgm:pt modelId="{676AC60B-42B3-486E-88F7-95ADB47AEB49}" type="pres">
      <dgm:prSet presAssocID="{1FEBA489-EC35-457D-8F0C-D39C6CD8B3AB}" presName="childText" presStyleLbl="conFg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F3FF46-2E8A-4BA8-8C48-1EA5A2C616C2}" type="pres">
      <dgm:prSet presAssocID="{5AEDACA9-2DA0-49F9-995E-F76A90A8DDE7}" presName="spaceBetweenRectangles" presStyleCnt="0"/>
      <dgm:spPr/>
    </dgm:pt>
    <dgm:pt modelId="{065ACC41-67B0-48AF-B25B-BDBDEAC13EF4}" type="pres">
      <dgm:prSet presAssocID="{F255B87E-E79C-46CA-9C22-9CEC70C3C928}" presName="parentLin" presStyleCnt="0"/>
      <dgm:spPr/>
    </dgm:pt>
    <dgm:pt modelId="{64A39883-1365-4379-94E2-6D09DBCBB255}" type="pres">
      <dgm:prSet presAssocID="{F255B87E-E79C-46CA-9C22-9CEC70C3C928}" presName="parentLeftMargin" presStyleLbl="node1" presStyleIdx="2" presStyleCnt="5"/>
      <dgm:spPr/>
      <dgm:t>
        <a:bodyPr/>
        <a:lstStyle/>
        <a:p>
          <a:endParaRPr lang="ru-RU"/>
        </a:p>
      </dgm:t>
    </dgm:pt>
    <dgm:pt modelId="{B991AAE9-30D0-4A0E-8A83-D5B64EB12A87}" type="pres">
      <dgm:prSet presAssocID="{F255B87E-E79C-46CA-9C22-9CEC70C3C928}" presName="parentText" presStyleLbl="node1" presStyleIdx="3" presStyleCnt="5" custLinFactY="-2327" custLinFactNeighborX="-3609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7B775F-B2B5-4AD2-AF88-ED268D74D442}" type="pres">
      <dgm:prSet presAssocID="{F255B87E-E79C-46CA-9C22-9CEC70C3C928}" presName="negativeSpace" presStyleCnt="0"/>
      <dgm:spPr/>
    </dgm:pt>
    <dgm:pt modelId="{4C20C731-E3DF-40F9-B862-E11118BB55BE}" type="pres">
      <dgm:prSet presAssocID="{F255B87E-E79C-46CA-9C22-9CEC70C3C928}" presName="childText" presStyleLbl="conFg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842F5B-6C12-4BA5-AEBD-3B70BE808A3E}" type="pres">
      <dgm:prSet presAssocID="{5C0B2311-7160-4C90-8E3D-3F2B742DD3E2}" presName="spaceBetweenRectangles" presStyleCnt="0"/>
      <dgm:spPr/>
    </dgm:pt>
    <dgm:pt modelId="{C8DA3EBF-6B38-473C-A0E8-533BF70763B6}" type="pres">
      <dgm:prSet presAssocID="{9388C699-3A45-4D4B-8347-E9C7E38DCB58}" presName="parentLin" presStyleCnt="0"/>
      <dgm:spPr/>
    </dgm:pt>
    <dgm:pt modelId="{4C1D72E7-6BA1-445A-9407-40255EAD24B6}" type="pres">
      <dgm:prSet presAssocID="{9388C699-3A45-4D4B-8347-E9C7E38DCB58}" presName="parentLeftMargin" presStyleLbl="node1" presStyleIdx="3" presStyleCnt="5"/>
      <dgm:spPr/>
      <dgm:t>
        <a:bodyPr/>
        <a:lstStyle/>
        <a:p>
          <a:endParaRPr lang="ru-RU"/>
        </a:p>
      </dgm:t>
    </dgm:pt>
    <dgm:pt modelId="{C1E47CA7-FBC9-4A19-915C-4736E269446E}" type="pres">
      <dgm:prSet presAssocID="{9388C699-3A45-4D4B-8347-E9C7E38DCB58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FC515C6-5A4E-4303-AABF-0AEF86ECA3A2}" type="pres">
      <dgm:prSet presAssocID="{9388C699-3A45-4D4B-8347-E9C7E38DCB58}" presName="negativeSpace" presStyleCnt="0"/>
      <dgm:spPr/>
    </dgm:pt>
    <dgm:pt modelId="{FAD303A4-C00D-4319-B58D-011B72107A5B}" type="pres">
      <dgm:prSet presAssocID="{9388C699-3A45-4D4B-8347-E9C7E38DCB58}" presName="childText" presStyleLbl="conFg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AECD18A-BE7D-483A-82FB-7C7081D457FC}" type="presOf" srcId="{1FEBA489-EC35-457D-8F0C-D39C6CD8B3AB}" destId="{B6D5CCA4-9C4B-468F-829D-096F40A7A3D4}" srcOrd="1" destOrd="0" presId="urn:microsoft.com/office/officeart/2005/8/layout/list1"/>
    <dgm:cxn modelId="{EB504F59-3089-404A-BAF6-E2C2FDF0A6AA}" type="presOf" srcId="{9388C699-3A45-4D4B-8347-E9C7E38DCB58}" destId="{4C1D72E7-6BA1-445A-9407-40255EAD24B6}" srcOrd="0" destOrd="0" presId="urn:microsoft.com/office/officeart/2005/8/layout/list1"/>
    <dgm:cxn modelId="{902AAF9C-F6FB-46D4-815A-9D8541B57824}" srcId="{A60945EE-926F-4FD5-B8F1-436C5B0109D3}" destId="{4802A541-494E-4F91-9AB1-D4C961064689}" srcOrd="1" destOrd="0" parTransId="{A728A726-1CE9-4D9A-A342-C3953205E2BA}" sibTransId="{3DB3D2BF-6A9A-4839-B9F7-3A3F63F105A4}"/>
    <dgm:cxn modelId="{99CE6B5A-AAF5-4844-8648-3008608FE8C5}" srcId="{4802A541-494E-4F91-9AB1-D4C961064689}" destId="{87D2E5D2-8C7B-4221-AB75-1FE3FEE56A27}" srcOrd="0" destOrd="0" parTransId="{8E86234E-B191-4F4A-BA18-801115CD0FCC}" sibTransId="{7485AE6C-B7EA-4B6B-A126-41271442C918}"/>
    <dgm:cxn modelId="{87BDABA4-048D-42F0-A23A-32C976C16AB2}" type="presOf" srcId="{33749AA9-E38A-43E0-ACB2-027F114A600B}" destId="{FAD303A4-C00D-4319-B58D-011B72107A5B}" srcOrd="0" destOrd="0" presId="urn:microsoft.com/office/officeart/2005/8/layout/list1"/>
    <dgm:cxn modelId="{0548635A-95DC-44E0-A806-9C6E655C6858}" type="presOf" srcId="{1FEBA489-EC35-457D-8F0C-D39C6CD8B3AB}" destId="{3E4C8D50-5366-4761-9E23-CD3962AB7302}" srcOrd="0" destOrd="0" presId="urn:microsoft.com/office/officeart/2005/8/layout/list1"/>
    <dgm:cxn modelId="{9F3477EB-4516-413C-98EE-1499632888E1}" type="presOf" srcId="{A60945EE-926F-4FD5-B8F1-436C5B0109D3}" destId="{37B998B7-1DC3-4179-B273-25444B387906}" srcOrd="0" destOrd="0" presId="urn:microsoft.com/office/officeart/2005/8/layout/list1"/>
    <dgm:cxn modelId="{6CEA3655-BBFA-4E58-941C-8CD49BC9EC8A}" type="presOf" srcId="{4802A541-494E-4F91-9AB1-D4C961064689}" destId="{315C8189-DAFF-494C-AC1E-80327670CF75}" srcOrd="1" destOrd="0" presId="urn:microsoft.com/office/officeart/2005/8/layout/list1"/>
    <dgm:cxn modelId="{490E55C2-647A-4D82-B7F9-99CE11BF1A46}" srcId="{1FEBA489-EC35-457D-8F0C-D39C6CD8B3AB}" destId="{9162DDDE-2F83-4EC2-B3E2-636CF6ADCA94}" srcOrd="0" destOrd="0" parTransId="{0A10754E-6A7A-485C-BD41-62DB69C7A5C0}" sibTransId="{3D0EA110-9317-4706-89E4-98090FA855B2}"/>
    <dgm:cxn modelId="{23540979-09E6-4392-8D21-1D76EF87C02E}" type="presOf" srcId="{9162DDDE-2F83-4EC2-B3E2-636CF6ADCA94}" destId="{676AC60B-42B3-486E-88F7-95ADB47AEB49}" srcOrd="0" destOrd="0" presId="urn:microsoft.com/office/officeart/2005/8/layout/list1"/>
    <dgm:cxn modelId="{F892439F-3CFA-4B99-BEBE-44917F333770}" srcId="{A60945EE-926F-4FD5-B8F1-436C5B0109D3}" destId="{F255B87E-E79C-46CA-9C22-9CEC70C3C928}" srcOrd="3" destOrd="0" parTransId="{48FA615D-0BEF-41BC-A1F9-1C704EFD7AE8}" sibTransId="{5C0B2311-7160-4C90-8E3D-3F2B742DD3E2}"/>
    <dgm:cxn modelId="{A14B0E26-B423-4EC9-B9F6-DBB0631F4EE1}" srcId="{F255B87E-E79C-46CA-9C22-9CEC70C3C928}" destId="{D2305A0A-5F11-4FDE-AD34-D4B70C016BD8}" srcOrd="0" destOrd="0" parTransId="{A8CDE844-DFD3-44FE-A6EE-87DB795D96EC}" sibTransId="{D1B7D9A5-E85C-4A5D-896E-825FC1440AFC}"/>
    <dgm:cxn modelId="{DA1EE506-76E3-4DB7-B072-C1452F4F5DBC}" srcId="{3E4D8485-97F1-4ED9-8B35-BE2DC0DB2AC6}" destId="{EB9D96F8-981E-4612-9A91-0CB17CB8E576}" srcOrd="0" destOrd="0" parTransId="{BC73ACD1-3A94-44F8-80CC-CB0D81F61EF2}" sibTransId="{107A8922-48DF-42A1-BC06-0ABE8484DE45}"/>
    <dgm:cxn modelId="{E0A12908-E21C-4001-962A-F616C048D219}" type="presOf" srcId="{3E4D8485-97F1-4ED9-8B35-BE2DC0DB2AC6}" destId="{2382D0B1-9309-4959-81D5-FC5794201E31}" srcOrd="1" destOrd="0" presId="urn:microsoft.com/office/officeart/2005/8/layout/list1"/>
    <dgm:cxn modelId="{B04B8ECC-961E-4E60-AD6C-27B8AF2293AD}" type="presOf" srcId="{D2305A0A-5F11-4FDE-AD34-D4B70C016BD8}" destId="{4C20C731-E3DF-40F9-B862-E11118BB55BE}" srcOrd="0" destOrd="0" presId="urn:microsoft.com/office/officeart/2005/8/layout/list1"/>
    <dgm:cxn modelId="{02354387-A7A4-4D8C-BB51-D5BEFEB19070}" type="presOf" srcId="{87D2E5D2-8C7B-4221-AB75-1FE3FEE56A27}" destId="{9B83426E-94A1-440A-98BB-BFDEFAEB3B08}" srcOrd="0" destOrd="0" presId="urn:microsoft.com/office/officeart/2005/8/layout/list1"/>
    <dgm:cxn modelId="{9FAE7B33-1BD5-4AAA-9AC0-8ED3828FCCAE}" srcId="{A60945EE-926F-4FD5-B8F1-436C5B0109D3}" destId="{1FEBA489-EC35-457D-8F0C-D39C6CD8B3AB}" srcOrd="2" destOrd="0" parTransId="{F55333B0-FC26-467E-AC96-9487B9AC25E2}" sibTransId="{5AEDACA9-2DA0-49F9-995E-F76A90A8DDE7}"/>
    <dgm:cxn modelId="{09CFAC21-7ED3-4DAC-9565-757F11CEFC4D}" type="presOf" srcId="{F255B87E-E79C-46CA-9C22-9CEC70C3C928}" destId="{B991AAE9-30D0-4A0E-8A83-D5B64EB12A87}" srcOrd="1" destOrd="0" presId="urn:microsoft.com/office/officeart/2005/8/layout/list1"/>
    <dgm:cxn modelId="{635F6173-03D1-4303-90C5-5541379466EC}" type="presOf" srcId="{3E4D8485-97F1-4ED9-8B35-BE2DC0DB2AC6}" destId="{E88B8628-9FDE-4F13-A19A-FA546E8275FB}" srcOrd="0" destOrd="0" presId="urn:microsoft.com/office/officeart/2005/8/layout/list1"/>
    <dgm:cxn modelId="{8E5A27B3-CF59-4BF5-8C1A-F9490D339559}" srcId="{A60945EE-926F-4FD5-B8F1-436C5B0109D3}" destId="{9388C699-3A45-4D4B-8347-E9C7E38DCB58}" srcOrd="4" destOrd="0" parTransId="{DDC0F8BE-F2E4-432A-9E77-1D08E833D74C}" sibTransId="{C6FA42C8-5E33-417A-BA10-FC1E4A651E67}"/>
    <dgm:cxn modelId="{9D739C76-CC6F-4D01-BBC3-74E1D5C6ECD4}" type="presOf" srcId="{4802A541-494E-4F91-9AB1-D4C961064689}" destId="{57B2AAB5-AF8D-41DD-A906-153ED49CA505}" srcOrd="0" destOrd="0" presId="urn:microsoft.com/office/officeart/2005/8/layout/list1"/>
    <dgm:cxn modelId="{E898C620-811F-4005-A2D2-9F38400543A1}" type="presOf" srcId="{9388C699-3A45-4D4B-8347-E9C7E38DCB58}" destId="{C1E47CA7-FBC9-4A19-915C-4736E269446E}" srcOrd="1" destOrd="0" presId="urn:microsoft.com/office/officeart/2005/8/layout/list1"/>
    <dgm:cxn modelId="{8C9A3B64-A1F7-4A7A-9CF7-6F252EB49D03}" srcId="{A60945EE-926F-4FD5-B8F1-436C5B0109D3}" destId="{3E4D8485-97F1-4ED9-8B35-BE2DC0DB2AC6}" srcOrd="0" destOrd="0" parTransId="{43542418-1808-42BE-AA45-2C5EB384C1CA}" sibTransId="{FA05CBE8-0D67-46EF-90C4-D6DB65717D2E}"/>
    <dgm:cxn modelId="{A5CFA474-832F-4CE8-B975-00742B4656E8}" type="presOf" srcId="{F255B87E-E79C-46CA-9C22-9CEC70C3C928}" destId="{64A39883-1365-4379-94E2-6D09DBCBB255}" srcOrd="0" destOrd="0" presId="urn:microsoft.com/office/officeart/2005/8/layout/list1"/>
    <dgm:cxn modelId="{BE2776A6-3F63-4E48-92A8-7C50853B50FE}" type="presOf" srcId="{EB9D96F8-981E-4612-9A91-0CB17CB8E576}" destId="{FE353C6A-9BDF-492E-8252-4272ECABAB4B}" srcOrd="0" destOrd="0" presId="urn:microsoft.com/office/officeart/2005/8/layout/list1"/>
    <dgm:cxn modelId="{F9F67C8E-ACB0-42A0-9069-AAA004474C1B}" srcId="{9388C699-3A45-4D4B-8347-E9C7E38DCB58}" destId="{33749AA9-E38A-43E0-ACB2-027F114A600B}" srcOrd="0" destOrd="0" parTransId="{B5C1B7AF-69D6-4963-A188-C710A440A6BD}" sibTransId="{7562BD3D-A59A-4D5E-BFFB-2EECBD949157}"/>
    <dgm:cxn modelId="{F0FDD27A-2F70-465C-9C8B-391236270EA1}" type="presParOf" srcId="{37B998B7-1DC3-4179-B273-25444B387906}" destId="{456319A5-D873-4873-9768-DE100B07D908}" srcOrd="0" destOrd="0" presId="urn:microsoft.com/office/officeart/2005/8/layout/list1"/>
    <dgm:cxn modelId="{242366C2-9087-48A2-8D1A-6006CFCCDA18}" type="presParOf" srcId="{456319A5-D873-4873-9768-DE100B07D908}" destId="{E88B8628-9FDE-4F13-A19A-FA546E8275FB}" srcOrd="0" destOrd="0" presId="urn:microsoft.com/office/officeart/2005/8/layout/list1"/>
    <dgm:cxn modelId="{674524E4-ADB2-483B-A6EF-D56949437936}" type="presParOf" srcId="{456319A5-D873-4873-9768-DE100B07D908}" destId="{2382D0B1-9309-4959-81D5-FC5794201E31}" srcOrd="1" destOrd="0" presId="urn:microsoft.com/office/officeart/2005/8/layout/list1"/>
    <dgm:cxn modelId="{3E48738A-AC2D-4FC0-9234-29915BE1101D}" type="presParOf" srcId="{37B998B7-1DC3-4179-B273-25444B387906}" destId="{6809B152-ED06-4B64-9427-BD4F2C94D3CF}" srcOrd="1" destOrd="0" presId="urn:microsoft.com/office/officeart/2005/8/layout/list1"/>
    <dgm:cxn modelId="{8DD5D06F-8E3A-4F5C-8B0D-48C7D1032CD8}" type="presParOf" srcId="{37B998B7-1DC3-4179-B273-25444B387906}" destId="{FE353C6A-9BDF-492E-8252-4272ECABAB4B}" srcOrd="2" destOrd="0" presId="urn:microsoft.com/office/officeart/2005/8/layout/list1"/>
    <dgm:cxn modelId="{D10BCAF5-47AE-4425-A5CD-A8CA0FF51FE9}" type="presParOf" srcId="{37B998B7-1DC3-4179-B273-25444B387906}" destId="{21A6AC29-02FD-4C51-AFE7-B2AB33E18A97}" srcOrd="3" destOrd="0" presId="urn:microsoft.com/office/officeart/2005/8/layout/list1"/>
    <dgm:cxn modelId="{36E3B839-2D5D-441E-9BA5-858D5EEC4123}" type="presParOf" srcId="{37B998B7-1DC3-4179-B273-25444B387906}" destId="{E68DA124-AE2C-45BC-9839-92BB730AD999}" srcOrd="4" destOrd="0" presId="urn:microsoft.com/office/officeart/2005/8/layout/list1"/>
    <dgm:cxn modelId="{85079D16-35DD-450F-ABB7-2D4524FF8C18}" type="presParOf" srcId="{E68DA124-AE2C-45BC-9839-92BB730AD999}" destId="{57B2AAB5-AF8D-41DD-A906-153ED49CA505}" srcOrd="0" destOrd="0" presId="urn:microsoft.com/office/officeart/2005/8/layout/list1"/>
    <dgm:cxn modelId="{5B1C525A-7E20-482F-B489-D8B59AA116FA}" type="presParOf" srcId="{E68DA124-AE2C-45BC-9839-92BB730AD999}" destId="{315C8189-DAFF-494C-AC1E-80327670CF75}" srcOrd="1" destOrd="0" presId="urn:microsoft.com/office/officeart/2005/8/layout/list1"/>
    <dgm:cxn modelId="{23A982A0-84E9-4998-A21B-F8BCAE8E9502}" type="presParOf" srcId="{37B998B7-1DC3-4179-B273-25444B387906}" destId="{437F9841-B6C0-4B2B-B9D7-619947F8E828}" srcOrd="5" destOrd="0" presId="urn:microsoft.com/office/officeart/2005/8/layout/list1"/>
    <dgm:cxn modelId="{A2204542-36FE-42DC-8C5A-11B5257A3619}" type="presParOf" srcId="{37B998B7-1DC3-4179-B273-25444B387906}" destId="{9B83426E-94A1-440A-98BB-BFDEFAEB3B08}" srcOrd="6" destOrd="0" presId="urn:microsoft.com/office/officeart/2005/8/layout/list1"/>
    <dgm:cxn modelId="{A931D584-BDDD-4FDC-8E09-4BB1A547B7D3}" type="presParOf" srcId="{37B998B7-1DC3-4179-B273-25444B387906}" destId="{2616172D-D9C3-47BE-9F42-B7CC21A63E88}" srcOrd="7" destOrd="0" presId="urn:microsoft.com/office/officeart/2005/8/layout/list1"/>
    <dgm:cxn modelId="{ADD3A51F-621E-40A8-AD9F-E50509993DBC}" type="presParOf" srcId="{37B998B7-1DC3-4179-B273-25444B387906}" destId="{4FE0025A-2D54-467D-822A-20A0F5A35908}" srcOrd="8" destOrd="0" presId="urn:microsoft.com/office/officeart/2005/8/layout/list1"/>
    <dgm:cxn modelId="{3C34B9F0-43FC-473F-AE14-BEA0D639526A}" type="presParOf" srcId="{4FE0025A-2D54-467D-822A-20A0F5A35908}" destId="{3E4C8D50-5366-4761-9E23-CD3962AB7302}" srcOrd="0" destOrd="0" presId="urn:microsoft.com/office/officeart/2005/8/layout/list1"/>
    <dgm:cxn modelId="{79E53AF6-9DC1-49F0-8B32-E23F7375BB05}" type="presParOf" srcId="{4FE0025A-2D54-467D-822A-20A0F5A35908}" destId="{B6D5CCA4-9C4B-468F-829D-096F40A7A3D4}" srcOrd="1" destOrd="0" presId="urn:microsoft.com/office/officeart/2005/8/layout/list1"/>
    <dgm:cxn modelId="{ACA19B76-0DA1-4178-9CE5-D5627A83E58F}" type="presParOf" srcId="{37B998B7-1DC3-4179-B273-25444B387906}" destId="{505D73D1-B231-4E40-8872-11D54AB6BBAE}" srcOrd="9" destOrd="0" presId="urn:microsoft.com/office/officeart/2005/8/layout/list1"/>
    <dgm:cxn modelId="{5FAA36A2-384C-4382-B49A-ABFCBA783E50}" type="presParOf" srcId="{37B998B7-1DC3-4179-B273-25444B387906}" destId="{676AC60B-42B3-486E-88F7-95ADB47AEB49}" srcOrd="10" destOrd="0" presId="urn:microsoft.com/office/officeart/2005/8/layout/list1"/>
    <dgm:cxn modelId="{5D972553-64DF-49D9-ADC9-FA7772926C66}" type="presParOf" srcId="{37B998B7-1DC3-4179-B273-25444B387906}" destId="{21F3FF46-2E8A-4BA8-8C48-1EA5A2C616C2}" srcOrd="11" destOrd="0" presId="urn:microsoft.com/office/officeart/2005/8/layout/list1"/>
    <dgm:cxn modelId="{4C62187A-3880-4BC9-9DF9-2248E1C33D24}" type="presParOf" srcId="{37B998B7-1DC3-4179-B273-25444B387906}" destId="{065ACC41-67B0-48AF-B25B-BDBDEAC13EF4}" srcOrd="12" destOrd="0" presId="urn:microsoft.com/office/officeart/2005/8/layout/list1"/>
    <dgm:cxn modelId="{A032638E-1F3D-4986-A1A1-F304318C7BDB}" type="presParOf" srcId="{065ACC41-67B0-48AF-B25B-BDBDEAC13EF4}" destId="{64A39883-1365-4379-94E2-6D09DBCBB255}" srcOrd="0" destOrd="0" presId="urn:microsoft.com/office/officeart/2005/8/layout/list1"/>
    <dgm:cxn modelId="{83699199-CE0F-4791-8A97-750B6536C5BF}" type="presParOf" srcId="{065ACC41-67B0-48AF-B25B-BDBDEAC13EF4}" destId="{B991AAE9-30D0-4A0E-8A83-D5B64EB12A87}" srcOrd="1" destOrd="0" presId="urn:microsoft.com/office/officeart/2005/8/layout/list1"/>
    <dgm:cxn modelId="{6475A454-B5EC-4C74-BA1E-EE6B109AD65A}" type="presParOf" srcId="{37B998B7-1DC3-4179-B273-25444B387906}" destId="{0A7B775F-B2B5-4AD2-AF88-ED268D74D442}" srcOrd="13" destOrd="0" presId="urn:microsoft.com/office/officeart/2005/8/layout/list1"/>
    <dgm:cxn modelId="{69BAC07F-3468-43F4-A35F-E12A6B330944}" type="presParOf" srcId="{37B998B7-1DC3-4179-B273-25444B387906}" destId="{4C20C731-E3DF-40F9-B862-E11118BB55BE}" srcOrd="14" destOrd="0" presId="urn:microsoft.com/office/officeart/2005/8/layout/list1"/>
    <dgm:cxn modelId="{F0F79AE7-DE3C-43E3-83C6-8F47C6766F32}" type="presParOf" srcId="{37B998B7-1DC3-4179-B273-25444B387906}" destId="{68842F5B-6C12-4BA5-AEBD-3B70BE808A3E}" srcOrd="15" destOrd="0" presId="urn:microsoft.com/office/officeart/2005/8/layout/list1"/>
    <dgm:cxn modelId="{1AA9232A-18AB-47D4-8E74-1AFE9F3BB73E}" type="presParOf" srcId="{37B998B7-1DC3-4179-B273-25444B387906}" destId="{C8DA3EBF-6B38-473C-A0E8-533BF70763B6}" srcOrd="16" destOrd="0" presId="urn:microsoft.com/office/officeart/2005/8/layout/list1"/>
    <dgm:cxn modelId="{A4E0207C-B26A-41CC-9C48-CF6683618CB2}" type="presParOf" srcId="{C8DA3EBF-6B38-473C-A0E8-533BF70763B6}" destId="{4C1D72E7-6BA1-445A-9407-40255EAD24B6}" srcOrd="0" destOrd="0" presId="urn:microsoft.com/office/officeart/2005/8/layout/list1"/>
    <dgm:cxn modelId="{6614BF03-F28A-4C83-B564-F38333DE12FB}" type="presParOf" srcId="{C8DA3EBF-6B38-473C-A0E8-533BF70763B6}" destId="{C1E47CA7-FBC9-4A19-915C-4736E269446E}" srcOrd="1" destOrd="0" presId="urn:microsoft.com/office/officeart/2005/8/layout/list1"/>
    <dgm:cxn modelId="{B0F3ADDC-E970-4CF0-B936-13731C1AB8B8}" type="presParOf" srcId="{37B998B7-1DC3-4179-B273-25444B387906}" destId="{6FC515C6-5A4E-4303-AABF-0AEF86ECA3A2}" srcOrd="17" destOrd="0" presId="urn:microsoft.com/office/officeart/2005/8/layout/list1"/>
    <dgm:cxn modelId="{DFB2F048-E182-4463-BCE4-EB82FE7A1960}" type="presParOf" srcId="{37B998B7-1DC3-4179-B273-25444B387906}" destId="{FAD303A4-C00D-4319-B58D-011B72107A5B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1A62AEB-58D3-40F1-A872-61615933AB42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D4BBD353-086F-4EB0-B65C-A53B21FD7DCD}">
      <dgm:prSet phldrT="[Текст]" custT="1"/>
      <dgm:spPr/>
      <dgm:t>
        <a:bodyPr/>
        <a:lstStyle/>
        <a:p>
          <a:r>
            <a: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ПІДГОТОВЛЕНІ МЕТОДИЧНІ РЕКОМЕНДАЦІ</a:t>
          </a:r>
          <a:endParaRPr lang="ru-RU" sz="2800" dirty="0">
            <a:solidFill>
              <a:schemeClr val="bg1"/>
            </a:solidFill>
            <a:latin typeface="Comic Sans MS" pitchFamily="66" charset="0"/>
          </a:endParaRPr>
        </a:p>
      </dgm:t>
    </dgm:pt>
    <dgm:pt modelId="{65430C53-2987-4033-9E22-728CDD39EA43}" type="parTrans" cxnId="{A4978727-0832-418B-BDCF-66CB12C9B076}">
      <dgm:prSet/>
      <dgm:spPr/>
      <dgm:t>
        <a:bodyPr/>
        <a:lstStyle/>
        <a:p>
          <a:endParaRPr lang="ru-RU"/>
        </a:p>
      </dgm:t>
    </dgm:pt>
    <dgm:pt modelId="{2CA845A5-5201-4C70-8814-06CA6E7A99BB}" type="sibTrans" cxnId="{A4978727-0832-418B-BDCF-66CB12C9B076}">
      <dgm:prSet/>
      <dgm:spPr/>
      <dgm:t>
        <a:bodyPr/>
        <a:lstStyle/>
        <a:p>
          <a:endParaRPr lang="ru-RU"/>
        </a:p>
      </dgm:t>
    </dgm:pt>
    <dgm:pt modelId="{40777331-62E4-4F73-8F97-32FC5D199FFA}">
      <dgm:prSet custT="1"/>
      <dgm:spPr/>
      <dgm:t>
        <a:bodyPr/>
        <a:lstStyle/>
        <a:p>
          <a:r>
            <a:rPr lang="uk-UA" sz="2800" b="1" i="0" dirty="0" smtClean="0">
              <a:solidFill>
                <a:schemeClr val="bg1"/>
              </a:solidFill>
              <a:latin typeface="Comic Sans MS" pitchFamily="66" charset="0"/>
            </a:rPr>
            <a:t>Король Т.М. </a:t>
          </a:r>
          <a:r>
            <a:rPr lang="uk-UA" sz="2800" b="1" i="0" noProof="0" dirty="0" smtClean="0">
              <a:solidFill>
                <a:schemeClr val="bg1"/>
              </a:solidFill>
              <a:latin typeface="Comic Sans MS" pitchFamily="66" charset="0"/>
            </a:rPr>
            <a:t>«Оборотні та необоротні реакції. Зміщення динамічної рівноваги</a:t>
          </a:r>
          <a:r>
            <a:rPr lang="uk-UA" sz="2800" b="1" noProof="0" dirty="0" smtClean="0">
              <a:solidFill>
                <a:schemeClr val="bg1"/>
              </a:solidFill>
              <a:latin typeface="Comic Sans MS" pitchFamily="66" charset="0"/>
            </a:rPr>
            <a:t>»</a:t>
          </a:r>
          <a:endParaRPr lang="uk-UA" sz="2800" b="1" i="0" noProof="0" dirty="0" smtClean="0">
            <a:solidFill>
              <a:schemeClr val="bg1"/>
            </a:solidFill>
            <a:latin typeface="Comic Sans MS" pitchFamily="66" charset="0"/>
          </a:endParaRPr>
        </a:p>
      </dgm:t>
    </dgm:pt>
    <dgm:pt modelId="{AB31B48F-DEE8-4708-A03B-295F690C632B}" type="parTrans" cxnId="{62BBABDE-40FA-499D-9092-C0FB1723D75B}">
      <dgm:prSet/>
      <dgm:spPr/>
      <dgm:t>
        <a:bodyPr/>
        <a:lstStyle/>
        <a:p>
          <a:endParaRPr lang="ru-RU"/>
        </a:p>
      </dgm:t>
    </dgm:pt>
    <dgm:pt modelId="{4754A924-7B0C-48F4-871C-9B4F0F5EB0B2}" type="sibTrans" cxnId="{62BBABDE-40FA-499D-9092-C0FB1723D75B}">
      <dgm:prSet/>
      <dgm:spPr/>
      <dgm:t>
        <a:bodyPr/>
        <a:lstStyle/>
        <a:p>
          <a:endParaRPr lang="ru-RU"/>
        </a:p>
      </dgm:t>
    </dgm:pt>
    <dgm:pt modelId="{773844C1-68F8-471A-86BC-DE0D11752A1D}">
      <dgm:prSet custT="1"/>
      <dgm:spPr/>
      <dgm:t>
        <a:bodyPr/>
        <a:lstStyle/>
        <a:p>
          <a:r>
            <a:rPr lang="uk-UA" sz="3200" b="1" i="0" dirty="0" smtClean="0">
              <a:solidFill>
                <a:schemeClr val="bg1"/>
              </a:solidFill>
              <a:latin typeface="Comic Sans MS" pitchFamily="66" charset="0"/>
              <a:ea typeface="Times New Roman"/>
              <a:cs typeface="Times New Roman"/>
            </a:rPr>
            <a:t>Латіна С.С. </a:t>
          </a:r>
          <a:r>
            <a:rPr lang="uk-UA" sz="3200" b="1" dirty="0" smtClean="0">
              <a:latin typeface="Comic Sans MS" pitchFamily="66" charset="0"/>
            </a:rPr>
            <a:t>«Завдання для вивчення теми: Електронні таблиці»</a:t>
          </a:r>
          <a:r>
            <a:rPr lang="uk-UA" sz="3200" b="1" i="0" dirty="0" smtClean="0">
              <a:solidFill>
                <a:srgbClr val="7030A0"/>
              </a:solidFill>
              <a:latin typeface="Comic Sans MS" pitchFamily="66" charset="0"/>
              <a:ea typeface="Times New Roman"/>
              <a:cs typeface="Times New Roman"/>
            </a:rPr>
            <a:t>  </a:t>
          </a:r>
          <a:endParaRPr lang="ru-RU" sz="3200" i="0" dirty="0">
            <a:solidFill>
              <a:srgbClr val="7030A0"/>
            </a:solidFill>
            <a:latin typeface="Comic Sans MS" pitchFamily="66" charset="0"/>
          </a:endParaRPr>
        </a:p>
      </dgm:t>
    </dgm:pt>
    <dgm:pt modelId="{9DAB8034-BDBC-4419-9319-396088A7AB75}" type="parTrans" cxnId="{552AFED7-95A6-4906-802E-2911CF13A332}">
      <dgm:prSet/>
      <dgm:spPr/>
      <dgm:t>
        <a:bodyPr/>
        <a:lstStyle/>
        <a:p>
          <a:endParaRPr lang="ru-RU"/>
        </a:p>
      </dgm:t>
    </dgm:pt>
    <dgm:pt modelId="{67C624D5-3F85-4E02-9A83-8D89B146A980}" type="sibTrans" cxnId="{552AFED7-95A6-4906-802E-2911CF13A332}">
      <dgm:prSet/>
      <dgm:spPr/>
      <dgm:t>
        <a:bodyPr/>
        <a:lstStyle/>
        <a:p>
          <a:endParaRPr lang="ru-RU"/>
        </a:p>
      </dgm:t>
    </dgm:pt>
    <dgm:pt modelId="{83230546-CF96-4495-B4AB-3A9CC8120826}">
      <dgm:prSet custT="1"/>
      <dgm:spPr/>
      <dgm:t>
        <a:bodyPr/>
        <a:lstStyle/>
        <a:p>
          <a:r>
            <a:rPr lang="uk-UA" sz="3200" b="1" i="0" noProof="0" dirty="0" smtClean="0">
              <a:solidFill>
                <a:schemeClr val="bg1"/>
              </a:solidFill>
              <a:latin typeface="Comic Sans MS" pitchFamily="66" charset="0"/>
            </a:rPr>
            <a:t>Шерудило О.О. «Комплекс ранкової гімнастики</a:t>
          </a:r>
          <a:r>
            <a:rPr lang="uk-UA" sz="3200" b="1" noProof="0" dirty="0" smtClean="0">
              <a:solidFill>
                <a:schemeClr val="bg1"/>
              </a:solidFill>
              <a:latin typeface="Comic Sans MS" pitchFamily="66" charset="0"/>
            </a:rPr>
            <a:t>»</a:t>
          </a:r>
          <a:endParaRPr lang="uk-UA" sz="3200" b="1" i="0" noProof="0" dirty="0" smtClean="0">
            <a:solidFill>
              <a:schemeClr val="bg1"/>
            </a:solidFill>
            <a:latin typeface="Comic Sans MS" pitchFamily="66" charset="0"/>
          </a:endParaRPr>
        </a:p>
      </dgm:t>
    </dgm:pt>
    <dgm:pt modelId="{74FA798D-3662-437F-BFFD-2481917D08DE}" type="parTrans" cxnId="{932A3DF0-C30F-489F-A2B3-291A733C2325}">
      <dgm:prSet/>
      <dgm:spPr/>
      <dgm:t>
        <a:bodyPr/>
        <a:lstStyle/>
        <a:p>
          <a:endParaRPr lang="ru-RU"/>
        </a:p>
      </dgm:t>
    </dgm:pt>
    <dgm:pt modelId="{E0886357-3E85-4E27-A88D-53A9A95BA011}" type="sibTrans" cxnId="{932A3DF0-C30F-489F-A2B3-291A733C2325}">
      <dgm:prSet/>
      <dgm:spPr/>
      <dgm:t>
        <a:bodyPr/>
        <a:lstStyle/>
        <a:p>
          <a:endParaRPr lang="ru-RU"/>
        </a:p>
      </dgm:t>
    </dgm:pt>
    <dgm:pt modelId="{1C054618-7C7E-48F5-AF20-CA06D00B66A9}" type="pres">
      <dgm:prSet presAssocID="{11A62AEB-58D3-40F1-A872-61615933AB4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DF8451-68C3-4030-88CD-29F5CD1A5E6C}" type="pres">
      <dgm:prSet presAssocID="{D4BBD353-086F-4EB0-B65C-A53B21FD7DCD}" presName="parentLin" presStyleCnt="0"/>
      <dgm:spPr/>
    </dgm:pt>
    <dgm:pt modelId="{C14708EF-1C10-41E9-B105-FB3FC4AA3225}" type="pres">
      <dgm:prSet presAssocID="{D4BBD353-086F-4EB0-B65C-A53B21FD7DCD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7633F250-64BB-42A6-B5E8-617DC77C3045}" type="pres">
      <dgm:prSet presAssocID="{D4BBD353-086F-4EB0-B65C-A53B21FD7DCD}" presName="parentText" presStyleLbl="node1" presStyleIdx="0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139B5D-A23F-4313-AFA7-85567D94EF28}" type="pres">
      <dgm:prSet presAssocID="{D4BBD353-086F-4EB0-B65C-A53B21FD7DCD}" presName="negativeSpace" presStyleCnt="0"/>
      <dgm:spPr/>
    </dgm:pt>
    <dgm:pt modelId="{6B908CD0-8F0C-42A9-A62B-17ABCBECEE05}" type="pres">
      <dgm:prSet presAssocID="{D4BBD353-086F-4EB0-B65C-A53B21FD7DCD}" presName="childText" presStyleLbl="conFgAcc1" presStyleIdx="0" presStyleCnt="4">
        <dgm:presLayoutVars>
          <dgm:bulletEnabled val="1"/>
        </dgm:presLayoutVars>
      </dgm:prSet>
      <dgm:spPr/>
    </dgm:pt>
    <dgm:pt modelId="{546413F3-85F9-4C69-B128-146F1BFBE68E}" type="pres">
      <dgm:prSet presAssocID="{2CA845A5-5201-4C70-8814-06CA6E7A99BB}" presName="spaceBetweenRectangles" presStyleCnt="0"/>
      <dgm:spPr/>
    </dgm:pt>
    <dgm:pt modelId="{6E624B23-D157-4484-9DD7-3C7BC57EE21D}" type="pres">
      <dgm:prSet presAssocID="{40777331-62E4-4F73-8F97-32FC5D199FFA}" presName="parentLin" presStyleCnt="0"/>
      <dgm:spPr/>
    </dgm:pt>
    <dgm:pt modelId="{F5A5E7D9-2E38-4626-9C56-330791FD0401}" type="pres">
      <dgm:prSet presAssocID="{40777331-62E4-4F73-8F97-32FC5D199FFA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B7642D7B-A0F3-4029-A631-190543CC9D87}" type="pres">
      <dgm:prSet presAssocID="{40777331-62E4-4F73-8F97-32FC5D199FFA}" presName="parentText" presStyleLbl="node1" presStyleIdx="1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C1D43F-AB97-4D94-AD72-63CC061D7EC8}" type="pres">
      <dgm:prSet presAssocID="{40777331-62E4-4F73-8F97-32FC5D199FFA}" presName="negativeSpace" presStyleCnt="0"/>
      <dgm:spPr/>
    </dgm:pt>
    <dgm:pt modelId="{155D9675-F674-4810-954B-BBAD7F64F20E}" type="pres">
      <dgm:prSet presAssocID="{40777331-62E4-4F73-8F97-32FC5D199FFA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2AF694-800B-441B-BCBA-CA98EAA2743A}" type="pres">
      <dgm:prSet presAssocID="{4754A924-7B0C-48F4-871C-9B4F0F5EB0B2}" presName="spaceBetweenRectangles" presStyleCnt="0"/>
      <dgm:spPr/>
    </dgm:pt>
    <dgm:pt modelId="{79E86ADF-A227-4AA7-BA50-55963BA2E717}" type="pres">
      <dgm:prSet presAssocID="{83230546-CF96-4495-B4AB-3A9CC8120826}" presName="parentLin" presStyleCnt="0"/>
      <dgm:spPr/>
    </dgm:pt>
    <dgm:pt modelId="{A4202BB5-FF8E-4B14-9EFB-4B098730660E}" type="pres">
      <dgm:prSet presAssocID="{83230546-CF96-4495-B4AB-3A9CC8120826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BF250BE8-CDFA-4922-BF0F-322905FA9F12}" type="pres">
      <dgm:prSet presAssocID="{83230546-CF96-4495-B4AB-3A9CC8120826}" presName="parentText" presStyleLbl="node1" presStyleIdx="2" presStyleCnt="4" custScaleX="1343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359AFD-6116-45D3-9A54-9E6568ABAF6D}" type="pres">
      <dgm:prSet presAssocID="{83230546-CF96-4495-B4AB-3A9CC8120826}" presName="negativeSpace" presStyleCnt="0"/>
      <dgm:spPr/>
    </dgm:pt>
    <dgm:pt modelId="{ECE0802F-2E52-4D13-9504-D04429D781FE}" type="pres">
      <dgm:prSet presAssocID="{83230546-CF96-4495-B4AB-3A9CC8120826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DC47E0-32E1-4363-953D-AB53754F9E22}" type="pres">
      <dgm:prSet presAssocID="{E0886357-3E85-4E27-A88D-53A9A95BA011}" presName="spaceBetweenRectangles" presStyleCnt="0"/>
      <dgm:spPr/>
    </dgm:pt>
    <dgm:pt modelId="{06044BDE-CE3F-46D6-98B0-91CDA9B8189A}" type="pres">
      <dgm:prSet presAssocID="{773844C1-68F8-471A-86BC-DE0D11752A1D}" presName="parentLin" presStyleCnt="0"/>
      <dgm:spPr/>
    </dgm:pt>
    <dgm:pt modelId="{53A290ED-6E57-4EB1-B40D-A3DDC93BB12E}" type="pres">
      <dgm:prSet presAssocID="{773844C1-68F8-471A-86BC-DE0D11752A1D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5F0EAF8E-2A6D-46CF-AC04-7AF46F0E2366}" type="pres">
      <dgm:prSet presAssocID="{773844C1-68F8-471A-86BC-DE0D11752A1D}" presName="parentText" presStyleLbl="node1" presStyleIdx="3" presStyleCnt="4" custScaleX="136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65045E-85F7-4086-85F1-B180D790EAA0}" type="pres">
      <dgm:prSet presAssocID="{773844C1-68F8-471A-86BC-DE0D11752A1D}" presName="negativeSpace" presStyleCnt="0"/>
      <dgm:spPr/>
    </dgm:pt>
    <dgm:pt modelId="{3A9D7395-9775-449B-A7BA-792BCCBD5A14}" type="pres">
      <dgm:prSet presAssocID="{773844C1-68F8-471A-86BC-DE0D11752A1D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D65C7BA9-73BF-4923-A6BF-B2229423BF75}" type="presOf" srcId="{D4BBD353-086F-4EB0-B65C-A53B21FD7DCD}" destId="{7633F250-64BB-42A6-B5E8-617DC77C3045}" srcOrd="1" destOrd="0" presId="urn:microsoft.com/office/officeart/2005/8/layout/list1"/>
    <dgm:cxn modelId="{93642920-5D35-4D0B-9FE6-23FCB345161A}" type="presOf" srcId="{40777331-62E4-4F73-8F97-32FC5D199FFA}" destId="{B7642D7B-A0F3-4029-A631-190543CC9D87}" srcOrd="1" destOrd="0" presId="urn:microsoft.com/office/officeart/2005/8/layout/list1"/>
    <dgm:cxn modelId="{A4978727-0832-418B-BDCF-66CB12C9B076}" srcId="{11A62AEB-58D3-40F1-A872-61615933AB42}" destId="{D4BBD353-086F-4EB0-B65C-A53B21FD7DCD}" srcOrd="0" destOrd="0" parTransId="{65430C53-2987-4033-9E22-728CDD39EA43}" sibTransId="{2CA845A5-5201-4C70-8814-06CA6E7A99BB}"/>
    <dgm:cxn modelId="{D4DADE1B-35C3-4CB9-93D8-AB16EDFD5EA2}" type="presOf" srcId="{83230546-CF96-4495-B4AB-3A9CC8120826}" destId="{BF250BE8-CDFA-4922-BF0F-322905FA9F12}" srcOrd="1" destOrd="0" presId="urn:microsoft.com/office/officeart/2005/8/layout/list1"/>
    <dgm:cxn modelId="{62BBABDE-40FA-499D-9092-C0FB1723D75B}" srcId="{11A62AEB-58D3-40F1-A872-61615933AB42}" destId="{40777331-62E4-4F73-8F97-32FC5D199FFA}" srcOrd="1" destOrd="0" parTransId="{AB31B48F-DEE8-4708-A03B-295F690C632B}" sibTransId="{4754A924-7B0C-48F4-871C-9B4F0F5EB0B2}"/>
    <dgm:cxn modelId="{EBA81E1E-9611-4AC7-AF8F-DC9F9E321D93}" type="presOf" srcId="{773844C1-68F8-471A-86BC-DE0D11752A1D}" destId="{5F0EAF8E-2A6D-46CF-AC04-7AF46F0E2366}" srcOrd="1" destOrd="0" presId="urn:microsoft.com/office/officeart/2005/8/layout/list1"/>
    <dgm:cxn modelId="{932A3DF0-C30F-489F-A2B3-291A733C2325}" srcId="{11A62AEB-58D3-40F1-A872-61615933AB42}" destId="{83230546-CF96-4495-B4AB-3A9CC8120826}" srcOrd="2" destOrd="0" parTransId="{74FA798D-3662-437F-BFFD-2481917D08DE}" sibTransId="{E0886357-3E85-4E27-A88D-53A9A95BA011}"/>
    <dgm:cxn modelId="{4DE67084-F71F-45B8-AEF3-946B47B9FBB3}" type="presOf" srcId="{D4BBD353-086F-4EB0-B65C-A53B21FD7DCD}" destId="{C14708EF-1C10-41E9-B105-FB3FC4AA3225}" srcOrd="0" destOrd="0" presId="urn:microsoft.com/office/officeart/2005/8/layout/list1"/>
    <dgm:cxn modelId="{8681F33B-CD25-44B7-8C27-4DDACB5B759C}" type="presOf" srcId="{773844C1-68F8-471A-86BC-DE0D11752A1D}" destId="{53A290ED-6E57-4EB1-B40D-A3DDC93BB12E}" srcOrd="0" destOrd="0" presId="urn:microsoft.com/office/officeart/2005/8/layout/list1"/>
    <dgm:cxn modelId="{D3234155-61D6-4A14-A915-03B303C04765}" type="presOf" srcId="{40777331-62E4-4F73-8F97-32FC5D199FFA}" destId="{F5A5E7D9-2E38-4626-9C56-330791FD0401}" srcOrd="0" destOrd="0" presId="urn:microsoft.com/office/officeart/2005/8/layout/list1"/>
    <dgm:cxn modelId="{552AFED7-95A6-4906-802E-2911CF13A332}" srcId="{11A62AEB-58D3-40F1-A872-61615933AB42}" destId="{773844C1-68F8-471A-86BC-DE0D11752A1D}" srcOrd="3" destOrd="0" parTransId="{9DAB8034-BDBC-4419-9319-396088A7AB75}" sibTransId="{67C624D5-3F85-4E02-9A83-8D89B146A980}"/>
    <dgm:cxn modelId="{67A8BB0C-2664-443D-A8A0-BD3A42B1DDBF}" type="presOf" srcId="{11A62AEB-58D3-40F1-A872-61615933AB42}" destId="{1C054618-7C7E-48F5-AF20-CA06D00B66A9}" srcOrd="0" destOrd="0" presId="urn:microsoft.com/office/officeart/2005/8/layout/list1"/>
    <dgm:cxn modelId="{88BD8FA5-239D-47DF-9CA8-57EDA6D5FCB0}" type="presOf" srcId="{83230546-CF96-4495-B4AB-3A9CC8120826}" destId="{A4202BB5-FF8E-4B14-9EFB-4B098730660E}" srcOrd="0" destOrd="0" presId="urn:microsoft.com/office/officeart/2005/8/layout/list1"/>
    <dgm:cxn modelId="{D87D6F28-89F2-42F4-AA50-3CBEFC491FB5}" type="presParOf" srcId="{1C054618-7C7E-48F5-AF20-CA06D00B66A9}" destId="{87DF8451-68C3-4030-88CD-29F5CD1A5E6C}" srcOrd="0" destOrd="0" presId="urn:microsoft.com/office/officeart/2005/8/layout/list1"/>
    <dgm:cxn modelId="{DF24EF46-7E4D-4361-A3E8-ED8EDD74A0C3}" type="presParOf" srcId="{87DF8451-68C3-4030-88CD-29F5CD1A5E6C}" destId="{C14708EF-1C10-41E9-B105-FB3FC4AA3225}" srcOrd="0" destOrd="0" presId="urn:microsoft.com/office/officeart/2005/8/layout/list1"/>
    <dgm:cxn modelId="{21B7B7D4-CE77-44B6-8DA2-EBA1DC59C443}" type="presParOf" srcId="{87DF8451-68C3-4030-88CD-29F5CD1A5E6C}" destId="{7633F250-64BB-42A6-B5E8-617DC77C3045}" srcOrd="1" destOrd="0" presId="urn:microsoft.com/office/officeart/2005/8/layout/list1"/>
    <dgm:cxn modelId="{16FF9DD2-7F43-4D68-9AA1-C7E7296840A0}" type="presParOf" srcId="{1C054618-7C7E-48F5-AF20-CA06D00B66A9}" destId="{1C139B5D-A23F-4313-AFA7-85567D94EF28}" srcOrd="1" destOrd="0" presId="urn:microsoft.com/office/officeart/2005/8/layout/list1"/>
    <dgm:cxn modelId="{F18A205E-07B8-4760-BF7F-CA717FF105B1}" type="presParOf" srcId="{1C054618-7C7E-48F5-AF20-CA06D00B66A9}" destId="{6B908CD0-8F0C-42A9-A62B-17ABCBECEE05}" srcOrd="2" destOrd="0" presId="urn:microsoft.com/office/officeart/2005/8/layout/list1"/>
    <dgm:cxn modelId="{FF81B934-3ADC-4711-BDA1-3CE2D04E5B2C}" type="presParOf" srcId="{1C054618-7C7E-48F5-AF20-CA06D00B66A9}" destId="{546413F3-85F9-4C69-B128-146F1BFBE68E}" srcOrd="3" destOrd="0" presId="urn:microsoft.com/office/officeart/2005/8/layout/list1"/>
    <dgm:cxn modelId="{43621189-6999-45C7-8E31-9A7E0FF7030D}" type="presParOf" srcId="{1C054618-7C7E-48F5-AF20-CA06D00B66A9}" destId="{6E624B23-D157-4484-9DD7-3C7BC57EE21D}" srcOrd="4" destOrd="0" presId="urn:microsoft.com/office/officeart/2005/8/layout/list1"/>
    <dgm:cxn modelId="{2D8199FB-519F-49F7-A302-89A35538AD87}" type="presParOf" srcId="{6E624B23-D157-4484-9DD7-3C7BC57EE21D}" destId="{F5A5E7D9-2E38-4626-9C56-330791FD0401}" srcOrd="0" destOrd="0" presId="urn:microsoft.com/office/officeart/2005/8/layout/list1"/>
    <dgm:cxn modelId="{229C9F93-EC04-469E-A244-51AC49260B43}" type="presParOf" srcId="{6E624B23-D157-4484-9DD7-3C7BC57EE21D}" destId="{B7642D7B-A0F3-4029-A631-190543CC9D87}" srcOrd="1" destOrd="0" presId="urn:microsoft.com/office/officeart/2005/8/layout/list1"/>
    <dgm:cxn modelId="{4F7B8190-0CDA-4D80-85F5-CC6FC46FF7A4}" type="presParOf" srcId="{1C054618-7C7E-48F5-AF20-CA06D00B66A9}" destId="{94C1D43F-AB97-4D94-AD72-63CC061D7EC8}" srcOrd="5" destOrd="0" presId="urn:microsoft.com/office/officeart/2005/8/layout/list1"/>
    <dgm:cxn modelId="{8D64FFD4-3438-4342-BA88-82D62BF0AA7E}" type="presParOf" srcId="{1C054618-7C7E-48F5-AF20-CA06D00B66A9}" destId="{155D9675-F674-4810-954B-BBAD7F64F20E}" srcOrd="6" destOrd="0" presId="urn:microsoft.com/office/officeart/2005/8/layout/list1"/>
    <dgm:cxn modelId="{9D457858-C3D8-4A59-AC0B-70CEE040FC59}" type="presParOf" srcId="{1C054618-7C7E-48F5-AF20-CA06D00B66A9}" destId="{BA2AF694-800B-441B-BCBA-CA98EAA2743A}" srcOrd="7" destOrd="0" presId="urn:microsoft.com/office/officeart/2005/8/layout/list1"/>
    <dgm:cxn modelId="{CF56DFF5-2896-4DDD-9423-190B3AB6435D}" type="presParOf" srcId="{1C054618-7C7E-48F5-AF20-CA06D00B66A9}" destId="{79E86ADF-A227-4AA7-BA50-55963BA2E717}" srcOrd="8" destOrd="0" presId="urn:microsoft.com/office/officeart/2005/8/layout/list1"/>
    <dgm:cxn modelId="{8A7B5C2D-BFD6-4500-93A0-EB3EF62046F2}" type="presParOf" srcId="{79E86ADF-A227-4AA7-BA50-55963BA2E717}" destId="{A4202BB5-FF8E-4B14-9EFB-4B098730660E}" srcOrd="0" destOrd="0" presId="urn:microsoft.com/office/officeart/2005/8/layout/list1"/>
    <dgm:cxn modelId="{4B1CE8F1-3789-4A36-9D49-867A7144D9EB}" type="presParOf" srcId="{79E86ADF-A227-4AA7-BA50-55963BA2E717}" destId="{BF250BE8-CDFA-4922-BF0F-322905FA9F12}" srcOrd="1" destOrd="0" presId="urn:microsoft.com/office/officeart/2005/8/layout/list1"/>
    <dgm:cxn modelId="{077C1110-5D5F-4FC0-9405-0C9DF27856B5}" type="presParOf" srcId="{1C054618-7C7E-48F5-AF20-CA06D00B66A9}" destId="{84359AFD-6116-45D3-9A54-9E6568ABAF6D}" srcOrd="9" destOrd="0" presId="urn:microsoft.com/office/officeart/2005/8/layout/list1"/>
    <dgm:cxn modelId="{E16C6799-510E-4587-9F1C-2DA8762A369A}" type="presParOf" srcId="{1C054618-7C7E-48F5-AF20-CA06D00B66A9}" destId="{ECE0802F-2E52-4D13-9504-D04429D781FE}" srcOrd="10" destOrd="0" presId="urn:microsoft.com/office/officeart/2005/8/layout/list1"/>
    <dgm:cxn modelId="{5017C73B-AA92-4E29-AB1E-2A38052B99D2}" type="presParOf" srcId="{1C054618-7C7E-48F5-AF20-CA06D00B66A9}" destId="{67DC47E0-32E1-4363-953D-AB53754F9E22}" srcOrd="11" destOrd="0" presId="urn:microsoft.com/office/officeart/2005/8/layout/list1"/>
    <dgm:cxn modelId="{79C89921-C239-467A-B259-85E5C4A98563}" type="presParOf" srcId="{1C054618-7C7E-48F5-AF20-CA06D00B66A9}" destId="{06044BDE-CE3F-46D6-98B0-91CDA9B8189A}" srcOrd="12" destOrd="0" presId="urn:microsoft.com/office/officeart/2005/8/layout/list1"/>
    <dgm:cxn modelId="{08C32701-35C2-4951-B50B-088507F8258E}" type="presParOf" srcId="{06044BDE-CE3F-46D6-98B0-91CDA9B8189A}" destId="{53A290ED-6E57-4EB1-B40D-A3DDC93BB12E}" srcOrd="0" destOrd="0" presId="urn:microsoft.com/office/officeart/2005/8/layout/list1"/>
    <dgm:cxn modelId="{D252F3D3-87DD-4D0D-8E13-1E6F641111C8}" type="presParOf" srcId="{06044BDE-CE3F-46D6-98B0-91CDA9B8189A}" destId="{5F0EAF8E-2A6D-46CF-AC04-7AF46F0E2366}" srcOrd="1" destOrd="0" presId="urn:microsoft.com/office/officeart/2005/8/layout/list1"/>
    <dgm:cxn modelId="{79AA4DD1-D3C3-4C20-8B98-D89C474461C3}" type="presParOf" srcId="{1C054618-7C7E-48F5-AF20-CA06D00B66A9}" destId="{1565045E-85F7-4086-85F1-B180D790EAA0}" srcOrd="13" destOrd="0" presId="urn:microsoft.com/office/officeart/2005/8/layout/list1"/>
    <dgm:cxn modelId="{0D9F6545-ADAE-410D-85FA-66899007AD37}" type="presParOf" srcId="{1C054618-7C7E-48F5-AF20-CA06D00B66A9}" destId="{3A9D7395-9775-449B-A7BA-792BCCBD5A1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90AF0B7-EF50-4B62-8A6D-EA0F1FFE5E65}" type="doc">
      <dgm:prSet loTypeId="urn:microsoft.com/office/officeart/2005/8/layout/list1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FBD2D3D-105E-481E-ACFC-77508DDF9C70}">
      <dgm:prSet phldrT="[Текст]" custT="1"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uk-UA" sz="2800" b="1" i="0" u="none" strike="noStrike" cap="none" normalizeH="0" baseline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</a:rPr>
            <a:t>МЕТОДИЧНА ПРОБЛЕМА ПЕДАГОГІЧНОГО</a:t>
          </a:r>
          <a:r>
            <a:rPr kumimoji="0" lang="uk-UA" sz="2800" b="1" i="0" u="none" strike="noStrike" cap="none" normalizeH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</a:rPr>
            <a:t> КОЛЕКТИВУ:</a:t>
          </a:r>
          <a:endParaRPr kumimoji="0" lang="uk-UA" sz="2800" b="1" i="0" u="none" strike="noStrike" cap="none" normalizeH="0" baseline="0" dirty="0" smtClean="0">
            <a:ln/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  <a:ea typeface="Times New Roman" pitchFamily="18" charset="0"/>
          </a:endParaRPr>
        </a:p>
        <a:p>
          <a:pPr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dirty="0"/>
        </a:p>
      </dgm:t>
    </dgm:pt>
    <dgm:pt modelId="{8C8E5D00-91DE-4797-A1AE-1AAEE31B0FE4}" type="parTrans" cxnId="{77F6F667-C00F-46D1-93F9-105DD99C78F9}">
      <dgm:prSet/>
      <dgm:spPr/>
      <dgm:t>
        <a:bodyPr/>
        <a:lstStyle/>
        <a:p>
          <a:endParaRPr lang="ru-RU"/>
        </a:p>
      </dgm:t>
    </dgm:pt>
    <dgm:pt modelId="{5762C6F0-050D-44BA-B454-4AD86A5FA81F}" type="sibTrans" cxnId="{77F6F667-C00F-46D1-93F9-105DD99C78F9}">
      <dgm:prSet/>
      <dgm:spPr/>
      <dgm:t>
        <a:bodyPr/>
        <a:lstStyle/>
        <a:p>
          <a:endParaRPr lang="ru-RU"/>
        </a:p>
      </dgm:t>
    </dgm:pt>
    <dgm:pt modelId="{06BA0717-2389-4EA2-A9C5-98D09A202DF7}">
      <dgm:prSet custT="1"/>
      <dgm:spPr/>
      <dgm:t>
        <a:bodyPr/>
        <a:lstStyle/>
        <a:p>
          <a:pPr marL="0" marR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uk-UA" sz="2400" b="1" i="0" u="none" strike="noStrike" cap="none" normalizeH="0" baseline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</a:rPr>
            <a:t>МЕТОДИЧНА  ПРОБЛЕМА КОМІСІЇ</a:t>
          </a:r>
          <a:r>
            <a:rPr kumimoji="0" lang="uk-UA" sz="2400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Comic Sans MS" pitchFamily="66" charset="0"/>
              <a:ea typeface="Times New Roman" pitchFamily="18" charset="0"/>
            </a:rPr>
            <a:t> </a:t>
          </a:r>
          <a:r>
            <a:rPr kumimoji="0" lang="uk-UA" sz="2400" b="1" i="0" u="none" strike="noStrike" cap="none" normalizeH="0" baseline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</a:rPr>
            <a:t>ЗАГАЛЬНООСВІТНІХ</a:t>
          </a:r>
          <a:r>
            <a:rPr kumimoji="0" lang="uk-UA" sz="2400" b="1" i="0" u="none" strike="noStrike" cap="none" normalizeH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</a:rPr>
            <a:t> ДИСЦИПЛІН:</a:t>
          </a:r>
          <a:endParaRPr kumimoji="0" lang="uk-UA" sz="2400" b="1" i="0" u="none" strike="noStrike" cap="none" normalizeH="0" baseline="0" dirty="0" smtClean="0">
            <a:ln/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  <a:ea typeface="Times New Roman" pitchFamily="18" charset="0"/>
          </a:endParaRPr>
        </a:p>
        <a:p>
          <a:pPr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0" lang="uk-UA" sz="2400" b="1" i="0" u="none" strike="noStrike" cap="none" normalizeH="0" baseline="0" dirty="0" smtClean="0">
            <a:ln/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ea typeface="Times New Roman" pitchFamily="18" charset="0"/>
          </a:endParaRPr>
        </a:p>
      </dgm:t>
    </dgm:pt>
    <dgm:pt modelId="{5FB537CF-EC52-4F20-BB4D-D24CEF26D033}" type="parTrans" cxnId="{333EA921-9A22-4967-B1EA-42E146B66CB4}">
      <dgm:prSet/>
      <dgm:spPr/>
      <dgm:t>
        <a:bodyPr/>
        <a:lstStyle/>
        <a:p>
          <a:endParaRPr lang="ru-RU"/>
        </a:p>
      </dgm:t>
    </dgm:pt>
    <dgm:pt modelId="{3793C44D-3042-43A5-96E3-453B6E82B0A1}" type="sibTrans" cxnId="{333EA921-9A22-4967-B1EA-42E146B66CB4}">
      <dgm:prSet/>
      <dgm:spPr/>
      <dgm:t>
        <a:bodyPr/>
        <a:lstStyle/>
        <a:p>
          <a:endParaRPr lang="ru-RU"/>
        </a:p>
      </dgm:t>
    </dgm:pt>
    <dgm:pt modelId="{20D2943A-9C42-423E-B89A-7416A2225DD8}">
      <dgm:prSet custT="1"/>
      <dgm:spPr/>
      <dgm:t>
        <a:bodyPr/>
        <a:lstStyle/>
        <a:p>
          <a:pPr rtl="0"/>
          <a:r>
            <a:rPr lang="uk-UA" sz="2400" b="1" i="1" dirty="0" smtClean="0">
              <a:solidFill>
                <a:schemeClr val="bg1"/>
              </a:solidFill>
              <a:latin typeface="Comic Sans MS" pitchFamily="66" charset="0"/>
            </a:rPr>
            <a:t>«</a:t>
          </a:r>
          <a:r>
            <a:rPr lang="uk-UA" sz="2400" b="1" i="1" dirty="0" smtClean="0">
              <a:latin typeface="Comic Sans MS" pitchFamily="66" charset="0"/>
            </a:rPr>
            <a:t>Шляхи удосконалення професійних компетентностей фахівців в умовах сьогодення</a:t>
          </a:r>
          <a:r>
            <a:rPr lang="uk-UA" sz="2400" b="1" i="1" dirty="0" smtClean="0">
              <a:solidFill>
                <a:schemeClr val="bg1"/>
              </a:solidFill>
              <a:latin typeface="Comic Sans MS" pitchFamily="66" charset="0"/>
            </a:rPr>
            <a:t>».</a:t>
          </a:r>
          <a:endParaRPr kumimoji="0" lang="uk-UA" sz="2400" b="1" i="1" u="none" strike="noStrike" cap="none" normalizeH="0" baseline="0" dirty="0" smtClean="0">
            <a:ln/>
            <a:solidFill>
              <a:schemeClr val="bg1"/>
            </a:solidFill>
            <a:effectLst/>
            <a:latin typeface="Comic Sans MS" pitchFamily="66" charset="0"/>
            <a:ea typeface="Times New Roman" pitchFamily="18" charset="0"/>
          </a:endParaRPr>
        </a:p>
      </dgm:t>
    </dgm:pt>
    <dgm:pt modelId="{23F93E87-4244-4170-A15B-8419339965AE}" type="parTrans" cxnId="{CB2FD3B6-FFC0-435F-AA29-3389918D4CAC}">
      <dgm:prSet/>
      <dgm:spPr/>
      <dgm:t>
        <a:bodyPr/>
        <a:lstStyle/>
        <a:p>
          <a:endParaRPr lang="ru-RU"/>
        </a:p>
      </dgm:t>
    </dgm:pt>
    <dgm:pt modelId="{7E6AF0D6-CB74-4113-B9BE-7C9545176A59}" type="sibTrans" cxnId="{CB2FD3B6-FFC0-435F-AA29-3389918D4CAC}">
      <dgm:prSet/>
      <dgm:spPr/>
      <dgm:t>
        <a:bodyPr/>
        <a:lstStyle/>
        <a:p>
          <a:endParaRPr lang="ru-RU"/>
        </a:p>
      </dgm:t>
    </dgm:pt>
    <dgm:pt modelId="{F3AF1935-C910-4588-BCC7-6DD38E7777D7}">
      <dgm:prSet custT="1"/>
      <dgm:spPr/>
      <dgm:t>
        <a:bodyPr/>
        <a:lstStyle/>
        <a:p>
          <a:pPr rtl="0"/>
          <a:r>
            <a:rPr kumimoji="0" lang="uk-UA" sz="2400" b="1" i="0" u="none" strike="noStrike" cap="none" normalizeH="0" baseline="0" dirty="0" smtClean="0">
              <a:ln/>
              <a:solidFill>
                <a:schemeClr val="bg1"/>
              </a:solidFill>
              <a:effectLst/>
              <a:latin typeface="Comic Sans MS" pitchFamily="66" charset="0"/>
              <a:ea typeface="Times New Roman" pitchFamily="18" charset="0"/>
            </a:rPr>
            <a:t>«</a:t>
          </a:r>
          <a:r>
            <a:rPr kumimoji="0" lang="uk-UA" sz="2400" b="1" i="1" u="none" strike="noStrike" cap="none" normalizeH="0" baseline="0" dirty="0" smtClean="0">
              <a:ln/>
              <a:solidFill>
                <a:schemeClr val="bg1"/>
              </a:solidFill>
              <a:effectLst/>
              <a:latin typeface="Comic Sans MS" pitchFamily="66" charset="0"/>
              <a:ea typeface="Times New Roman" pitchFamily="18" charset="0"/>
            </a:rPr>
            <a:t>Використання різноманітних форм і методів навчання як фактор підвищення якості навчання студентів»</a:t>
          </a:r>
          <a:endParaRPr kumimoji="0" lang="uk-UA" sz="2400" b="1" i="0" u="none" strike="noStrike" cap="none" normalizeH="0" baseline="0" dirty="0" smtClean="0">
            <a:ln/>
            <a:solidFill>
              <a:schemeClr val="bg1"/>
            </a:solidFill>
            <a:effectLst/>
            <a:latin typeface="Comic Sans MS" pitchFamily="66" charset="0"/>
            <a:ea typeface="Times New Roman" pitchFamily="18" charset="0"/>
          </a:endParaRPr>
        </a:p>
      </dgm:t>
    </dgm:pt>
    <dgm:pt modelId="{6928A5C7-B9E8-4E04-9EA0-CAF590783FDF}" type="parTrans" cxnId="{62882E22-BAE0-4883-928C-5DEAEC7BC3C2}">
      <dgm:prSet/>
      <dgm:spPr/>
      <dgm:t>
        <a:bodyPr/>
        <a:lstStyle/>
        <a:p>
          <a:endParaRPr lang="ru-RU"/>
        </a:p>
      </dgm:t>
    </dgm:pt>
    <dgm:pt modelId="{3281A5FD-BC47-47A6-9B8A-1693CBCF30AD}" type="sibTrans" cxnId="{62882E22-BAE0-4883-928C-5DEAEC7BC3C2}">
      <dgm:prSet/>
      <dgm:spPr/>
      <dgm:t>
        <a:bodyPr/>
        <a:lstStyle/>
        <a:p>
          <a:endParaRPr lang="ru-RU"/>
        </a:p>
      </dgm:t>
    </dgm:pt>
    <dgm:pt modelId="{CFB894EB-BE81-434E-A9F2-C1BAFAFDD2FC}" type="pres">
      <dgm:prSet presAssocID="{290AF0B7-EF50-4B62-8A6D-EA0F1FFE5E6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43E6036-464D-4B35-9EF3-D3149B50119E}" type="pres">
      <dgm:prSet presAssocID="{0FBD2D3D-105E-481E-ACFC-77508DDF9C70}" presName="parentLin" presStyleCnt="0"/>
      <dgm:spPr/>
    </dgm:pt>
    <dgm:pt modelId="{D2286B66-F9F4-467C-9F4C-ED039D036F4D}" type="pres">
      <dgm:prSet presAssocID="{0FBD2D3D-105E-481E-ACFC-77508DDF9C70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3C7E8511-1473-495C-BAA2-43A0D89E116F}" type="pres">
      <dgm:prSet presAssocID="{0FBD2D3D-105E-481E-ACFC-77508DDF9C70}" presName="parentText" presStyleLbl="node1" presStyleIdx="0" presStyleCnt="4" custScaleX="142857" custScaleY="12158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A1FE72-7EE7-4059-8F9B-BF4B5664FAAA}" type="pres">
      <dgm:prSet presAssocID="{0FBD2D3D-105E-481E-ACFC-77508DDF9C70}" presName="negativeSpace" presStyleCnt="0"/>
      <dgm:spPr/>
    </dgm:pt>
    <dgm:pt modelId="{66F7A8E5-FD65-4893-A47D-87EABB02B25B}" type="pres">
      <dgm:prSet presAssocID="{0FBD2D3D-105E-481E-ACFC-77508DDF9C70}" presName="childText" presStyleLbl="conFgAcc1" presStyleIdx="0" presStyleCnt="4">
        <dgm:presLayoutVars>
          <dgm:bulletEnabled val="1"/>
        </dgm:presLayoutVars>
      </dgm:prSet>
      <dgm:spPr/>
    </dgm:pt>
    <dgm:pt modelId="{37F18823-DA3F-415C-8780-B8BA6E8BB782}" type="pres">
      <dgm:prSet presAssocID="{5762C6F0-050D-44BA-B454-4AD86A5FA81F}" presName="spaceBetweenRectangles" presStyleCnt="0"/>
      <dgm:spPr/>
    </dgm:pt>
    <dgm:pt modelId="{808B495E-97A0-431F-9259-C1F518A81661}" type="pres">
      <dgm:prSet presAssocID="{20D2943A-9C42-423E-B89A-7416A2225DD8}" presName="parentLin" presStyleCnt="0"/>
      <dgm:spPr/>
    </dgm:pt>
    <dgm:pt modelId="{AD3BFCED-5B02-43FA-8B4E-8ECAC7EB7A98}" type="pres">
      <dgm:prSet presAssocID="{20D2943A-9C42-423E-B89A-7416A2225DD8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B654DC02-CCA6-498A-89E9-C1F63FD522DE}" type="pres">
      <dgm:prSet presAssocID="{20D2943A-9C42-423E-B89A-7416A2225DD8}" presName="parentText" presStyleLbl="node1" presStyleIdx="1" presStyleCnt="4" custScaleX="142857" custScaleY="11972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C58690-67C8-4661-A486-37303D330556}" type="pres">
      <dgm:prSet presAssocID="{20D2943A-9C42-423E-B89A-7416A2225DD8}" presName="negativeSpace" presStyleCnt="0"/>
      <dgm:spPr/>
    </dgm:pt>
    <dgm:pt modelId="{567893EC-C33F-4E48-B616-30A5CF1BD25A}" type="pres">
      <dgm:prSet presAssocID="{20D2943A-9C42-423E-B89A-7416A2225DD8}" presName="childText" presStyleLbl="conFgAcc1" presStyleIdx="1" presStyleCnt="4">
        <dgm:presLayoutVars>
          <dgm:bulletEnabled val="1"/>
        </dgm:presLayoutVars>
      </dgm:prSet>
      <dgm:spPr/>
    </dgm:pt>
    <dgm:pt modelId="{0D50BE79-720C-421E-B3AE-227ED371B975}" type="pres">
      <dgm:prSet presAssocID="{7E6AF0D6-CB74-4113-B9BE-7C9545176A59}" presName="spaceBetweenRectangles" presStyleCnt="0"/>
      <dgm:spPr/>
    </dgm:pt>
    <dgm:pt modelId="{BC4C3DB5-EEEA-4C83-AC50-6D9FC4DAADE0}" type="pres">
      <dgm:prSet presAssocID="{06BA0717-2389-4EA2-A9C5-98D09A202DF7}" presName="parentLin" presStyleCnt="0"/>
      <dgm:spPr/>
    </dgm:pt>
    <dgm:pt modelId="{B86AE9AE-3265-422E-A2A6-F3E07EEC139D}" type="pres">
      <dgm:prSet presAssocID="{06BA0717-2389-4EA2-A9C5-98D09A202DF7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3D0D0F2E-AC8E-4822-A1FD-7922F411F0B2}" type="pres">
      <dgm:prSet presAssocID="{06BA0717-2389-4EA2-A9C5-98D09A202DF7}" presName="parentText" presStyleLbl="node1" presStyleIdx="2" presStyleCnt="4" custScaleX="142857" custScaleY="13046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C51AA-6306-4C31-99EA-6D71E38CAE87}" type="pres">
      <dgm:prSet presAssocID="{06BA0717-2389-4EA2-A9C5-98D09A202DF7}" presName="negativeSpace" presStyleCnt="0"/>
      <dgm:spPr/>
    </dgm:pt>
    <dgm:pt modelId="{46243C87-9A48-492C-BC57-1908578A875E}" type="pres">
      <dgm:prSet presAssocID="{06BA0717-2389-4EA2-A9C5-98D09A202DF7}" presName="childText" presStyleLbl="conFgAcc1" presStyleIdx="2" presStyleCnt="4">
        <dgm:presLayoutVars>
          <dgm:bulletEnabled val="1"/>
        </dgm:presLayoutVars>
      </dgm:prSet>
      <dgm:spPr/>
    </dgm:pt>
    <dgm:pt modelId="{F47D2B44-E047-4E0C-8949-0DC54D25E9CC}" type="pres">
      <dgm:prSet presAssocID="{3793C44D-3042-43A5-96E3-453B6E82B0A1}" presName="spaceBetweenRectangles" presStyleCnt="0"/>
      <dgm:spPr/>
    </dgm:pt>
    <dgm:pt modelId="{F95E213A-C6BD-432C-B0BF-6EBECAA2207A}" type="pres">
      <dgm:prSet presAssocID="{F3AF1935-C910-4588-BCC7-6DD38E7777D7}" presName="parentLin" presStyleCnt="0"/>
      <dgm:spPr/>
    </dgm:pt>
    <dgm:pt modelId="{9BC00EA9-19E4-4D87-9A36-C00A2164721B}" type="pres">
      <dgm:prSet presAssocID="{F3AF1935-C910-4588-BCC7-6DD38E7777D7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DFB08DCE-3520-4C4B-9067-2ECE9910B6F6}" type="pres">
      <dgm:prSet presAssocID="{F3AF1935-C910-4588-BCC7-6DD38E7777D7}" presName="parentText" presStyleLbl="node1" presStyleIdx="3" presStyleCnt="4" custScaleX="142857" custScaleY="1455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1F342-8975-4A90-BB55-73C0966CB931}" type="pres">
      <dgm:prSet presAssocID="{F3AF1935-C910-4588-BCC7-6DD38E7777D7}" presName="negativeSpace" presStyleCnt="0"/>
      <dgm:spPr/>
    </dgm:pt>
    <dgm:pt modelId="{6F96E793-687C-4D78-A9CA-CF1F49AD6EC1}" type="pres">
      <dgm:prSet presAssocID="{F3AF1935-C910-4588-BCC7-6DD38E7777D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2882E22-BAE0-4883-928C-5DEAEC7BC3C2}" srcId="{290AF0B7-EF50-4B62-8A6D-EA0F1FFE5E65}" destId="{F3AF1935-C910-4588-BCC7-6DD38E7777D7}" srcOrd="3" destOrd="0" parTransId="{6928A5C7-B9E8-4E04-9EA0-CAF590783FDF}" sibTransId="{3281A5FD-BC47-47A6-9B8A-1693CBCF30AD}"/>
    <dgm:cxn modelId="{0BE99F43-68E9-4563-BCD3-8C3FE8CCB0C7}" type="presOf" srcId="{20D2943A-9C42-423E-B89A-7416A2225DD8}" destId="{B654DC02-CCA6-498A-89E9-C1F63FD522DE}" srcOrd="1" destOrd="0" presId="urn:microsoft.com/office/officeart/2005/8/layout/list1"/>
    <dgm:cxn modelId="{333EA921-9A22-4967-B1EA-42E146B66CB4}" srcId="{290AF0B7-EF50-4B62-8A6D-EA0F1FFE5E65}" destId="{06BA0717-2389-4EA2-A9C5-98D09A202DF7}" srcOrd="2" destOrd="0" parTransId="{5FB537CF-EC52-4F20-BB4D-D24CEF26D033}" sibTransId="{3793C44D-3042-43A5-96E3-453B6E82B0A1}"/>
    <dgm:cxn modelId="{8FA12F33-66E8-409F-AE3A-DC008F4B60F0}" type="presOf" srcId="{F3AF1935-C910-4588-BCC7-6DD38E7777D7}" destId="{9BC00EA9-19E4-4D87-9A36-C00A2164721B}" srcOrd="0" destOrd="0" presId="urn:microsoft.com/office/officeart/2005/8/layout/list1"/>
    <dgm:cxn modelId="{506F560E-31E5-4A77-AB71-86E1FC33E6A8}" type="presOf" srcId="{0FBD2D3D-105E-481E-ACFC-77508DDF9C70}" destId="{3C7E8511-1473-495C-BAA2-43A0D89E116F}" srcOrd="1" destOrd="0" presId="urn:microsoft.com/office/officeart/2005/8/layout/list1"/>
    <dgm:cxn modelId="{049A4185-9B27-42ED-97B4-781A9B9B57D5}" type="presOf" srcId="{0FBD2D3D-105E-481E-ACFC-77508DDF9C70}" destId="{D2286B66-F9F4-467C-9F4C-ED039D036F4D}" srcOrd="0" destOrd="0" presId="urn:microsoft.com/office/officeart/2005/8/layout/list1"/>
    <dgm:cxn modelId="{F237CC02-B4C1-4547-9465-055048C755E2}" type="presOf" srcId="{20D2943A-9C42-423E-B89A-7416A2225DD8}" destId="{AD3BFCED-5B02-43FA-8B4E-8ECAC7EB7A98}" srcOrd="0" destOrd="0" presId="urn:microsoft.com/office/officeart/2005/8/layout/list1"/>
    <dgm:cxn modelId="{A93FBBDA-4414-43A1-AA7D-D1B74DD34DFD}" type="presOf" srcId="{290AF0B7-EF50-4B62-8A6D-EA0F1FFE5E65}" destId="{CFB894EB-BE81-434E-A9F2-C1BAFAFDD2FC}" srcOrd="0" destOrd="0" presId="urn:microsoft.com/office/officeart/2005/8/layout/list1"/>
    <dgm:cxn modelId="{CB2FD3B6-FFC0-435F-AA29-3389918D4CAC}" srcId="{290AF0B7-EF50-4B62-8A6D-EA0F1FFE5E65}" destId="{20D2943A-9C42-423E-B89A-7416A2225DD8}" srcOrd="1" destOrd="0" parTransId="{23F93E87-4244-4170-A15B-8419339965AE}" sibTransId="{7E6AF0D6-CB74-4113-B9BE-7C9545176A59}"/>
    <dgm:cxn modelId="{B9EA78BD-10F4-4A2B-B7DD-0AE5452D0255}" type="presOf" srcId="{06BA0717-2389-4EA2-A9C5-98D09A202DF7}" destId="{B86AE9AE-3265-422E-A2A6-F3E07EEC139D}" srcOrd="0" destOrd="0" presId="urn:microsoft.com/office/officeart/2005/8/layout/list1"/>
    <dgm:cxn modelId="{77F6F667-C00F-46D1-93F9-105DD99C78F9}" srcId="{290AF0B7-EF50-4B62-8A6D-EA0F1FFE5E65}" destId="{0FBD2D3D-105E-481E-ACFC-77508DDF9C70}" srcOrd="0" destOrd="0" parTransId="{8C8E5D00-91DE-4797-A1AE-1AAEE31B0FE4}" sibTransId="{5762C6F0-050D-44BA-B454-4AD86A5FA81F}"/>
    <dgm:cxn modelId="{15BB1ADA-2C7A-4A08-8FB5-7D715D3B8217}" type="presOf" srcId="{06BA0717-2389-4EA2-A9C5-98D09A202DF7}" destId="{3D0D0F2E-AC8E-4822-A1FD-7922F411F0B2}" srcOrd="1" destOrd="0" presId="urn:microsoft.com/office/officeart/2005/8/layout/list1"/>
    <dgm:cxn modelId="{08778344-16B2-4F86-BF0A-3CCF4F685362}" type="presOf" srcId="{F3AF1935-C910-4588-BCC7-6DD38E7777D7}" destId="{DFB08DCE-3520-4C4B-9067-2ECE9910B6F6}" srcOrd="1" destOrd="0" presId="urn:microsoft.com/office/officeart/2005/8/layout/list1"/>
    <dgm:cxn modelId="{27449D58-515B-4B76-854E-4D812C4504E3}" type="presParOf" srcId="{CFB894EB-BE81-434E-A9F2-C1BAFAFDD2FC}" destId="{543E6036-464D-4B35-9EF3-D3149B50119E}" srcOrd="0" destOrd="0" presId="urn:microsoft.com/office/officeart/2005/8/layout/list1"/>
    <dgm:cxn modelId="{952FD1BA-AA6E-47B0-93B2-D9717CFB8E26}" type="presParOf" srcId="{543E6036-464D-4B35-9EF3-D3149B50119E}" destId="{D2286B66-F9F4-467C-9F4C-ED039D036F4D}" srcOrd="0" destOrd="0" presId="urn:microsoft.com/office/officeart/2005/8/layout/list1"/>
    <dgm:cxn modelId="{83A91258-DAA0-4082-815F-AE325BE841BB}" type="presParOf" srcId="{543E6036-464D-4B35-9EF3-D3149B50119E}" destId="{3C7E8511-1473-495C-BAA2-43A0D89E116F}" srcOrd="1" destOrd="0" presId="urn:microsoft.com/office/officeart/2005/8/layout/list1"/>
    <dgm:cxn modelId="{7E346395-2DF5-43D1-B71D-950B1F1F65BB}" type="presParOf" srcId="{CFB894EB-BE81-434E-A9F2-C1BAFAFDD2FC}" destId="{85A1FE72-7EE7-4059-8F9B-BF4B5664FAAA}" srcOrd="1" destOrd="0" presId="urn:microsoft.com/office/officeart/2005/8/layout/list1"/>
    <dgm:cxn modelId="{65F86DAD-A1A9-4A91-BF93-28A96F6A1C35}" type="presParOf" srcId="{CFB894EB-BE81-434E-A9F2-C1BAFAFDD2FC}" destId="{66F7A8E5-FD65-4893-A47D-87EABB02B25B}" srcOrd="2" destOrd="0" presId="urn:microsoft.com/office/officeart/2005/8/layout/list1"/>
    <dgm:cxn modelId="{CE10EF66-8828-409F-B1E5-28D5EB23ED26}" type="presParOf" srcId="{CFB894EB-BE81-434E-A9F2-C1BAFAFDD2FC}" destId="{37F18823-DA3F-415C-8780-B8BA6E8BB782}" srcOrd="3" destOrd="0" presId="urn:microsoft.com/office/officeart/2005/8/layout/list1"/>
    <dgm:cxn modelId="{B64D8031-6F88-4038-B547-9BAA49836BDF}" type="presParOf" srcId="{CFB894EB-BE81-434E-A9F2-C1BAFAFDD2FC}" destId="{808B495E-97A0-431F-9259-C1F518A81661}" srcOrd="4" destOrd="0" presId="urn:microsoft.com/office/officeart/2005/8/layout/list1"/>
    <dgm:cxn modelId="{8F3A0AC6-F206-42ED-9BBD-B226535BDEB5}" type="presParOf" srcId="{808B495E-97A0-431F-9259-C1F518A81661}" destId="{AD3BFCED-5B02-43FA-8B4E-8ECAC7EB7A98}" srcOrd="0" destOrd="0" presId="urn:microsoft.com/office/officeart/2005/8/layout/list1"/>
    <dgm:cxn modelId="{ACAA8513-C98C-44DD-8856-AE1DB2146588}" type="presParOf" srcId="{808B495E-97A0-431F-9259-C1F518A81661}" destId="{B654DC02-CCA6-498A-89E9-C1F63FD522DE}" srcOrd="1" destOrd="0" presId="urn:microsoft.com/office/officeart/2005/8/layout/list1"/>
    <dgm:cxn modelId="{0C978C8F-79C5-4F7F-AA3F-286EBF3E2346}" type="presParOf" srcId="{CFB894EB-BE81-434E-A9F2-C1BAFAFDD2FC}" destId="{CFC58690-67C8-4661-A486-37303D330556}" srcOrd="5" destOrd="0" presId="urn:microsoft.com/office/officeart/2005/8/layout/list1"/>
    <dgm:cxn modelId="{E766317E-8558-4FF8-8A02-F65A0DE0AA03}" type="presParOf" srcId="{CFB894EB-BE81-434E-A9F2-C1BAFAFDD2FC}" destId="{567893EC-C33F-4E48-B616-30A5CF1BD25A}" srcOrd="6" destOrd="0" presId="urn:microsoft.com/office/officeart/2005/8/layout/list1"/>
    <dgm:cxn modelId="{397B5C01-D5F4-445B-A9C8-2F733269DD1F}" type="presParOf" srcId="{CFB894EB-BE81-434E-A9F2-C1BAFAFDD2FC}" destId="{0D50BE79-720C-421E-B3AE-227ED371B975}" srcOrd="7" destOrd="0" presId="urn:microsoft.com/office/officeart/2005/8/layout/list1"/>
    <dgm:cxn modelId="{57C069FF-B98D-46F3-9C33-5BD209C4B21D}" type="presParOf" srcId="{CFB894EB-BE81-434E-A9F2-C1BAFAFDD2FC}" destId="{BC4C3DB5-EEEA-4C83-AC50-6D9FC4DAADE0}" srcOrd="8" destOrd="0" presId="urn:microsoft.com/office/officeart/2005/8/layout/list1"/>
    <dgm:cxn modelId="{2BBC22ED-0F69-4F8C-964E-9E91318B250A}" type="presParOf" srcId="{BC4C3DB5-EEEA-4C83-AC50-6D9FC4DAADE0}" destId="{B86AE9AE-3265-422E-A2A6-F3E07EEC139D}" srcOrd="0" destOrd="0" presId="urn:microsoft.com/office/officeart/2005/8/layout/list1"/>
    <dgm:cxn modelId="{084CEFFA-103E-4458-8F27-C28CE2AE29F5}" type="presParOf" srcId="{BC4C3DB5-EEEA-4C83-AC50-6D9FC4DAADE0}" destId="{3D0D0F2E-AC8E-4822-A1FD-7922F411F0B2}" srcOrd="1" destOrd="0" presId="urn:microsoft.com/office/officeart/2005/8/layout/list1"/>
    <dgm:cxn modelId="{63549296-818C-433B-9452-4F51CCEECEFB}" type="presParOf" srcId="{CFB894EB-BE81-434E-A9F2-C1BAFAFDD2FC}" destId="{17BC51AA-6306-4C31-99EA-6D71E38CAE87}" srcOrd="9" destOrd="0" presId="urn:microsoft.com/office/officeart/2005/8/layout/list1"/>
    <dgm:cxn modelId="{E25C213E-D3A0-4926-8A0B-54C65751F349}" type="presParOf" srcId="{CFB894EB-BE81-434E-A9F2-C1BAFAFDD2FC}" destId="{46243C87-9A48-492C-BC57-1908578A875E}" srcOrd="10" destOrd="0" presId="urn:microsoft.com/office/officeart/2005/8/layout/list1"/>
    <dgm:cxn modelId="{AA36DBFC-3027-4108-AADB-98DBC06ED997}" type="presParOf" srcId="{CFB894EB-BE81-434E-A9F2-C1BAFAFDD2FC}" destId="{F47D2B44-E047-4E0C-8949-0DC54D25E9CC}" srcOrd="11" destOrd="0" presId="urn:microsoft.com/office/officeart/2005/8/layout/list1"/>
    <dgm:cxn modelId="{9AEAD5C5-05E2-4FCE-9A46-03738A501257}" type="presParOf" srcId="{CFB894EB-BE81-434E-A9F2-C1BAFAFDD2FC}" destId="{F95E213A-C6BD-432C-B0BF-6EBECAA2207A}" srcOrd="12" destOrd="0" presId="urn:microsoft.com/office/officeart/2005/8/layout/list1"/>
    <dgm:cxn modelId="{7CFE2979-A84C-4931-956A-A21482A574B9}" type="presParOf" srcId="{F95E213A-C6BD-432C-B0BF-6EBECAA2207A}" destId="{9BC00EA9-19E4-4D87-9A36-C00A2164721B}" srcOrd="0" destOrd="0" presId="urn:microsoft.com/office/officeart/2005/8/layout/list1"/>
    <dgm:cxn modelId="{BADB54FA-6C25-4018-ABEB-7D55FE0A1C73}" type="presParOf" srcId="{F95E213A-C6BD-432C-B0BF-6EBECAA2207A}" destId="{DFB08DCE-3520-4C4B-9067-2ECE9910B6F6}" srcOrd="1" destOrd="0" presId="urn:microsoft.com/office/officeart/2005/8/layout/list1"/>
    <dgm:cxn modelId="{ED59DB05-4A42-4760-BC75-C0365CD6A8E6}" type="presParOf" srcId="{CFB894EB-BE81-434E-A9F2-C1BAFAFDD2FC}" destId="{5411F342-8975-4A90-BB55-73C0966CB931}" srcOrd="13" destOrd="0" presId="urn:microsoft.com/office/officeart/2005/8/layout/list1"/>
    <dgm:cxn modelId="{4B77F395-46B9-4E61-B75C-2AFCDC617995}" type="presParOf" srcId="{CFB894EB-BE81-434E-A9F2-C1BAFAFDD2FC}" destId="{6F96E793-687C-4D78-A9CA-CF1F49AD6EC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55ECF84-C668-445D-9028-E5C6FBFD24B2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1322A973-99FA-4743-A343-8157B29FE2F0}">
      <dgm:prSet phldrT="[Текст]" custT="1"/>
      <dgm:spPr/>
      <dgm:t>
        <a:bodyPr/>
        <a:lstStyle/>
        <a:p>
          <a:pPr algn="ctr"/>
          <a:r>
            <a: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rPr>
            <a:t>ПОШУКОВА РОБОТА</a:t>
          </a:r>
          <a:r>
            <a:rPr lang="en-US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rPr>
            <a:t> </a:t>
          </a:r>
          <a:r>
            <a:rPr lang="uk-UA" sz="28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rPr>
            <a:t> МЕТОДИЧНОЇ КОМІСІЇ</a:t>
          </a:r>
          <a:endParaRPr lang="ru-RU" sz="2800" dirty="0">
            <a:solidFill>
              <a:schemeClr val="bg1"/>
            </a:solidFill>
            <a:latin typeface="Comic Sans MS" pitchFamily="66" charset="0"/>
            <a:cs typeface="Arial" pitchFamily="34" charset="0"/>
          </a:endParaRPr>
        </a:p>
      </dgm:t>
    </dgm:pt>
    <dgm:pt modelId="{1ACBCA42-3673-489B-9067-C48EF6641E68}" type="parTrans" cxnId="{57A1C627-0F72-4056-B8C1-EB7E456E2526}">
      <dgm:prSet/>
      <dgm:spPr/>
      <dgm:t>
        <a:bodyPr/>
        <a:lstStyle/>
        <a:p>
          <a:endParaRPr lang="ru-RU"/>
        </a:p>
      </dgm:t>
    </dgm:pt>
    <dgm:pt modelId="{3C751259-08AD-4933-8519-E8D69D421E3C}" type="sibTrans" cxnId="{57A1C627-0F72-4056-B8C1-EB7E456E2526}">
      <dgm:prSet/>
      <dgm:spPr/>
      <dgm:t>
        <a:bodyPr/>
        <a:lstStyle/>
        <a:p>
          <a:endParaRPr lang="ru-RU"/>
        </a:p>
      </dgm:t>
    </dgm:pt>
    <dgm:pt modelId="{7A934A25-3078-4470-B9A4-D98B6D1E6977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rPr>
            <a:t>Латіна С.С.</a:t>
          </a:r>
          <a:r>
            <a:rPr lang="uk-UA" sz="2400" b="1" i="1" noProof="0" dirty="0" smtClean="0">
              <a:latin typeface="Comic Sans MS" pitchFamily="66" charset="0"/>
            </a:rPr>
            <a:t>«Атомні електростанції України».</a:t>
          </a:r>
          <a:endParaRPr lang="uk-UA" sz="2400" b="1" i="1" noProof="0" dirty="0" smtClean="0">
            <a:latin typeface="Comic Sans MS" pitchFamily="66" charset="0"/>
            <a:ea typeface="Times New Roman"/>
            <a:cs typeface="Arial" pitchFamily="34" charset="0"/>
          </a:endParaRPr>
        </a:p>
        <a:p>
          <a:pPr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dirty="0">
            <a:latin typeface="Arial" pitchFamily="34" charset="0"/>
            <a:cs typeface="Arial" pitchFamily="34" charset="0"/>
          </a:endParaRPr>
        </a:p>
      </dgm:t>
    </dgm:pt>
    <dgm:pt modelId="{7F2FFAD4-825A-4FCA-A215-A3A3CA4823E3}" type="parTrans" cxnId="{3704A061-5A15-4EBF-9390-DBF7FF01EAE0}">
      <dgm:prSet/>
      <dgm:spPr/>
      <dgm:t>
        <a:bodyPr/>
        <a:lstStyle/>
        <a:p>
          <a:endParaRPr lang="ru-RU"/>
        </a:p>
      </dgm:t>
    </dgm:pt>
    <dgm:pt modelId="{57247D92-9252-4658-AB53-62ECC381BFA2}" type="sibTrans" cxnId="{3704A061-5A15-4EBF-9390-DBF7FF01EAE0}">
      <dgm:prSet/>
      <dgm:spPr/>
      <dgm:t>
        <a:bodyPr/>
        <a:lstStyle/>
        <a:p>
          <a:endParaRPr lang="ru-RU"/>
        </a:p>
      </dgm:t>
    </dgm:pt>
    <dgm:pt modelId="{FEBD9DE0-708F-4389-9A43-4438FE92DC14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b="1" i="1" dirty="0" smtClean="0">
              <a:effectLst/>
              <a:latin typeface="Comic Sans MS" pitchFamily="66" charset="0"/>
              <a:cs typeface="Arial" pitchFamily="34" charset="0"/>
            </a:rPr>
            <a:t>Шерудило О.О. </a:t>
          </a:r>
          <a:r>
            <a:rPr lang="uk-UA" sz="2400" b="1" dirty="0" smtClean="0">
              <a:effectLst/>
              <a:latin typeface="Comic Sans MS" pitchFamily="66" charset="0"/>
              <a:cs typeface="Arial" pitchFamily="34" charset="0"/>
            </a:rPr>
            <a:t>Стан </a:t>
          </a:r>
          <a:r>
            <a:rPr lang="uk-UA" sz="2400" b="1" i="0" dirty="0" smtClean="0">
              <a:effectLst/>
              <a:latin typeface="Comic Sans MS" pitchFamily="66" charset="0"/>
              <a:cs typeface="Arial" pitchFamily="34" charset="0"/>
            </a:rPr>
            <a:t>розвитку фізичної культури.</a:t>
          </a:r>
          <a:endParaRPr lang="uk-UA" sz="2400" b="1" dirty="0" smtClean="0">
            <a:effectLst/>
            <a:latin typeface="Comic Sans MS" pitchFamily="66" charset="0"/>
            <a:cs typeface="Arial" pitchFamily="34" charset="0"/>
          </a:endParaRPr>
        </a:p>
      </dgm:t>
    </dgm:pt>
    <dgm:pt modelId="{E93B7D34-A298-4D15-8239-3ECC194FCAC2}" type="parTrans" cxnId="{B7B44CB3-7F76-4709-B57A-5EF810B2447A}">
      <dgm:prSet/>
      <dgm:spPr/>
      <dgm:t>
        <a:bodyPr/>
        <a:lstStyle/>
        <a:p>
          <a:endParaRPr lang="ru-RU"/>
        </a:p>
      </dgm:t>
    </dgm:pt>
    <dgm:pt modelId="{E8338184-212C-4507-ADF4-39612B293F99}" type="sibTrans" cxnId="{B7B44CB3-7F76-4709-B57A-5EF810B2447A}">
      <dgm:prSet/>
      <dgm:spPr/>
      <dgm:t>
        <a:bodyPr/>
        <a:lstStyle/>
        <a:p>
          <a:endParaRPr lang="ru-RU"/>
        </a:p>
      </dgm:t>
    </dgm:pt>
    <dgm:pt modelId="{3E440DCA-7F8B-414E-AB25-8CF9A02DE6F7}">
      <dgm:prSet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rPr>
            <a:t>Ситник Г.П. </a:t>
          </a:r>
          <a:r>
            <a:rPr lang="ru-RU" sz="2400" b="1" dirty="0" smtClean="0">
              <a:latin typeface="Comic Sans MS" pitchFamily="66" charset="0"/>
            </a:rPr>
            <a:t>«</a:t>
          </a:r>
          <a:r>
            <a:rPr lang="ru-RU" sz="2400" b="1" dirty="0" err="1" smtClean="0">
              <a:latin typeface="Comic Sans MS" pitchFamily="66" charset="0"/>
            </a:rPr>
            <a:t>Видатн</a:t>
          </a:r>
          <a:r>
            <a:rPr lang="uk-UA" sz="2400" b="1" dirty="0" smtClean="0">
              <a:latin typeface="Comic Sans MS" pitchFamily="66" charset="0"/>
            </a:rPr>
            <a:t>і</a:t>
          </a:r>
          <a:r>
            <a:rPr lang="ru-RU" sz="2400" b="1" dirty="0" smtClean="0">
              <a:latin typeface="Comic Sans MS" pitchFamily="66" charset="0"/>
            </a:rPr>
            <a:t>  математики</a:t>
          </a:r>
          <a:r>
            <a:rPr lang="uk-UA" sz="2400" b="1" dirty="0" smtClean="0">
              <a:latin typeface="Comic Sans MS" pitchFamily="66" charset="0"/>
            </a:rPr>
            <a:t>».</a:t>
          </a:r>
          <a:endParaRPr lang="ru-RU" sz="2400" b="1" dirty="0" smtClean="0">
            <a:latin typeface="Comic Sans MS" pitchFamily="66" charset="0"/>
          </a:endParaRPr>
        </a:p>
        <a:p>
          <a:pPr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800" i="1" dirty="0" smtClean="0">
            <a:ea typeface="Times New Roman"/>
            <a:cs typeface="Times New Roman"/>
          </a:endParaRPr>
        </a:p>
      </dgm:t>
    </dgm:pt>
    <dgm:pt modelId="{CCDEC29E-1E87-4BC3-BBEF-76E9CE8FAAB3}" type="parTrans" cxnId="{683E8112-031C-4D3D-802D-60E37CB30543}">
      <dgm:prSet/>
      <dgm:spPr/>
      <dgm:t>
        <a:bodyPr/>
        <a:lstStyle/>
        <a:p>
          <a:endParaRPr lang="ru-RU"/>
        </a:p>
      </dgm:t>
    </dgm:pt>
    <dgm:pt modelId="{B302750E-D673-4C2B-989D-A9C7A8F89A0A}" type="sibTrans" cxnId="{683E8112-031C-4D3D-802D-60E37CB30543}">
      <dgm:prSet/>
      <dgm:spPr/>
      <dgm:t>
        <a:bodyPr/>
        <a:lstStyle/>
        <a:p>
          <a:endParaRPr lang="ru-RU"/>
        </a:p>
      </dgm:t>
    </dgm:pt>
    <dgm:pt modelId="{C75E254C-A932-46C4-8C03-4E4D8679DB88}">
      <dgm:prSet custT="1"/>
      <dgm:spPr/>
      <dgm:t>
        <a:bodyPr/>
        <a:lstStyle/>
        <a:p>
          <a:pPr algn="l"/>
          <a:r>
            <a:rPr lang="uk-UA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rPr>
            <a:t>Король Т.М. </a:t>
          </a:r>
          <a:r>
            <a:rPr lang="ru-RU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rPr>
            <a:t>«</a:t>
          </a:r>
          <a:r>
            <a:rPr lang="uk-UA" sz="2400" b="1" i="1" dirty="0" smtClean="0">
              <a:latin typeface="Comic Sans MS" pitchFamily="66" charset="0"/>
            </a:rPr>
            <a:t>Переробка побутових відходів в розвинених країнах світу</a:t>
          </a:r>
          <a:r>
            <a:rPr lang="ru-RU" sz="2400" b="1" i="1" dirty="0" smtClean="0">
              <a:latin typeface="Comic Sans MS" pitchFamily="66" charset="0"/>
            </a:rPr>
            <a:t>»</a:t>
          </a:r>
          <a:r>
            <a:rPr lang="en-US" sz="24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rPr>
            <a:t> </a:t>
          </a:r>
          <a:r>
            <a:rPr lang="uk-UA" sz="2400" b="1" dirty="0" smtClean="0">
              <a:latin typeface="Comic Sans MS" pitchFamily="66" charset="0"/>
            </a:rPr>
            <a:t>.</a:t>
          </a:r>
          <a:r>
            <a:rPr lang="uk-UA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rPr>
            <a:t> </a:t>
          </a:r>
        </a:p>
      </dgm:t>
    </dgm:pt>
    <dgm:pt modelId="{137A59F6-D8F8-4B8C-9C7D-AC8DB60772B2}" type="parTrans" cxnId="{E35EACE0-A608-4C24-8EC9-E9F4E687C468}">
      <dgm:prSet/>
      <dgm:spPr/>
      <dgm:t>
        <a:bodyPr/>
        <a:lstStyle/>
        <a:p>
          <a:endParaRPr lang="ru-RU"/>
        </a:p>
      </dgm:t>
    </dgm:pt>
    <dgm:pt modelId="{E5A06663-8550-49C0-8AB9-6892DCD9C70F}" type="sibTrans" cxnId="{E35EACE0-A608-4C24-8EC9-E9F4E687C468}">
      <dgm:prSet/>
      <dgm:spPr/>
      <dgm:t>
        <a:bodyPr/>
        <a:lstStyle/>
        <a:p>
          <a:endParaRPr lang="ru-RU"/>
        </a:p>
      </dgm:t>
    </dgm:pt>
    <dgm:pt modelId="{E70A94F7-D1DD-4F2F-A3B9-1447CC02962A}">
      <dgm:prSet phldrT="[Текст]" custT="1"/>
      <dgm:spPr/>
      <dgm:t>
        <a:bodyPr/>
        <a:lstStyle/>
        <a:p>
          <a:pPr algn="l"/>
          <a:r>
            <a:rPr lang="uk-UA" sz="2400" b="1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pitchFamily="34" charset="0"/>
            </a:rPr>
            <a:t>Паламарчук І.В.</a:t>
          </a:r>
          <a:r>
            <a:rPr lang="uk-UA" sz="24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pitchFamily="34" charset="0"/>
            </a:rPr>
            <a:t> Вплив шкідливих звичок на організм людини.</a:t>
          </a:r>
          <a:endParaRPr lang="ru-RU" sz="2400" b="1" i="0" dirty="0">
            <a:latin typeface="Comic Sans MS" pitchFamily="66" charset="0"/>
            <a:cs typeface="Arial" pitchFamily="34" charset="0"/>
          </a:endParaRPr>
        </a:p>
      </dgm:t>
    </dgm:pt>
    <dgm:pt modelId="{8F232D39-6BCA-4FC8-84C9-37F956DEE434}" type="parTrans" cxnId="{11EAA852-4435-4FE1-9D62-2836D7B29CFB}">
      <dgm:prSet/>
      <dgm:spPr/>
      <dgm:t>
        <a:bodyPr/>
        <a:lstStyle/>
        <a:p>
          <a:endParaRPr lang="ru-RU"/>
        </a:p>
      </dgm:t>
    </dgm:pt>
    <dgm:pt modelId="{02ED44DC-C42F-4330-AD1E-390CDE040B02}" type="sibTrans" cxnId="{11EAA852-4435-4FE1-9D62-2836D7B29CFB}">
      <dgm:prSet/>
      <dgm:spPr/>
      <dgm:t>
        <a:bodyPr/>
        <a:lstStyle/>
        <a:p>
          <a:endParaRPr lang="ru-RU"/>
        </a:p>
      </dgm:t>
    </dgm:pt>
    <dgm:pt modelId="{5CF1D046-2454-4E49-B0AA-D7B68AF1E188}" type="pres">
      <dgm:prSet presAssocID="{C55ECF84-C668-445D-9028-E5C6FBFD24B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379011-65F2-49B3-A6CB-CCBFC50B7ABB}" type="pres">
      <dgm:prSet presAssocID="{1322A973-99FA-4743-A343-8157B29FE2F0}" presName="parentLin" presStyleCnt="0"/>
      <dgm:spPr/>
    </dgm:pt>
    <dgm:pt modelId="{E8EB61D1-2A4D-44C3-AA60-4D29BF94541C}" type="pres">
      <dgm:prSet presAssocID="{1322A973-99FA-4743-A343-8157B29FE2F0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6DB6ED11-B146-41C4-96DF-01740128A573}" type="pres">
      <dgm:prSet presAssocID="{1322A973-99FA-4743-A343-8157B29FE2F0}" presName="parentText" presStyleLbl="node1" presStyleIdx="0" presStyleCnt="6" custScaleX="142857" custScaleY="21632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BA6CD1-B789-4ADB-BF5C-2A78D6F812C0}" type="pres">
      <dgm:prSet presAssocID="{1322A973-99FA-4743-A343-8157B29FE2F0}" presName="negativeSpace" presStyleCnt="0"/>
      <dgm:spPr/>
    </dgm:pt>
    <dgm:pt modelId="{769C1C1D-D3C1-4ABD-B62B-371FE8CAE5FD}" type="pres">
      <dgm:prSet presAssocID="{1322A973-99FA-4743-A343-8157B29FE2F0}" presName="childText" presStyleLbl="conFgAcc1" presStyleIdx="0" presStyleCnt="6">
        <dgm:presLayoutVars>
          <dgm:bulletEnabled val="1"/>
        </dgm:presLayoutVars>
      </dgm:prSet>
      <dgm:spPr/>
    </dgm:pt>
    <dgm:pt modelId="{9D2B9A82-551A-4F6C-B4B4-411AE64F31D7}" type="pres">
      <dgm:prSet presAssocID="{3C751259-08AD-4933-8519-E8D69D421E3C}" presName="spaceBetweenRectangles" presStyleCnt="0"/>
      <dgm:spPr/>
    </dgm:pt>
    <dgm:pt modelId="{BD260E29-AA20-423C-B848-2CF58D0BDE3B}" type="pres">
      <dgm:prSet presAssocID="{7A934A25-3078-4470-B9A4-D98B6D1E6977}" presName="parentLin" presStyleCnt="0"/>
      <dgm:spPr/>
    </dgm:pt>
    <dgm:pt modelId="{FFAE9740-AC59-4B86-B0D4-C0D8EFAD80D2}" type="pres">
      <dgm:prSet presAssocID="{7A934A25-3078-4470-B9A4-D98B6D1E6977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2E797B36-DB0A-4CCF-87A0-64A50A58AA7E}" type="pres">
      <dgm:prSet presAssocID="{7A934A25-3078-4470-B9A4-D98B6D1E6977}" presName="parentText" presStyleLbl="node1" presStyleIdx="1" presStyleCnt="6" custScaleX="142857" custScaleY="22384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544487-B972-4A22-8CDF-3EBEE77114C2}" type="pres">
      <dgm:prSet presAssocID="{7A934A25-3078-4470-B9A4-D98B6D1E6977}" presName="negativeSpace" presStyleCnt="0"/>
      <dgm:spPr/>
    </dgm:pt>
    <dgm:pt modelId="{11413349-F8E6-441E-AC77-0BF1E67A7C15}" type="pres">
      <dgm:prSet presAssocID="{7A934A25-3078-4470-B9A4-D98B6D1E6977}" presName="childText" presStyleLbl="conFgAcc1" presStyleIdx="1" presStyleCnt="6">
        <dgm:presLayoutVars>
          <dgm:bulletEnabled val="1"/>
        </dgm:presLayoutVars>
      </dgm:prSet>
      <dgm:spPr/>
    </dgm:pt>
    <dgm:pt modelId="{970B5011-C6C0-41FB-88B6-A7F8C3A3604D}" type="pres">
      <dgm:prSet presAssocID="{57247D92-9252-4658-AB53-62ECC381BFA2}" presName="spaceBetweenRectangles" presStyleCnt="0"/>
      <dgm:spPr/>
    </dgm:pt>
    <dgm:pt modelId="{1D66CA61-924B-41EA-B83E-32EC0436E24F}" type="pres">
      <dgm:prSet presAssocID="{3E440DCA-7F8B-414E-AB25-8CF9A02DE6F7}" presName="parentLin" presStyleCnt="0"/>
      <dgm:spPr/>
    </dgm:pt>
    <dgm:pt modelId="{6F1C7AAF-FD11-48A9-8AEA-3BC92E84DB65}" type="pres">
      <dgm:prSet presAssocID="{3E440DCA-7F8B-414E-AB25-8CF9A02DE6F7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7193B8E8-7DA5-446A-A232-C0460AE79414}" type="pres">
      <dgm:prSet presAssocID="{3E440DCA-7F8B-414E-AB25-8CF9A02DE6F7}" presName="parentText" presStyleLbl="node1" presStyleIdx="2" presStyleCnt="6" custScaleX="142857" custScaleY="222745" custLinFactNeighborX="515" custLinFactNeighborY="3686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7ED769-BD4F-487E-8D9B-FD1C033528A3}" type="pres">
      <dgm:prSet presAssocID="{3E440DCA-7F8B-414E-AB25-8CF9A02DE6F7}" presName="negativeSpace" presStyleCnt="0"/>
      <dgm:spPr/>
    </dgm:pt>
    <dgm:pt modelId="{6803D2BB-27DE-40ED-AA27-C5FEE666A8F2}" type="pres">
      <dgm:prSet presAssocID="{3E440DCA-7F8B-414E-AB25-8CF9A02DE6F7}" presName="childText" presStyleLbl="conFgAcc1" presStyleIdx="2" presStyleCnt="6">
        <dgm:presLayoutVars>
          <dgm:bulletEnabled val="1"/>
        </dgm:presLayoutVars>
      </dgm:prSet>
      <dgm:spPr/>
    </dgm:pt>
    <dgm:pt modelId="{DC1A0207-98D6-442E-9617-FDE5C848E83B}" type="pres">
      <dgm:prSet presAssocID="{B302750E-D673-4C2B-989D-A9C7A8F89A0A}" presName="spaceBetweenRectangles" presStyleCnt="0"/>
      <dgm:spPr/>
    </dgm:pt>
    <dgm:pt modelId="{C2A2C03A-6844-474A-968A-B8F0D5AB450B}" type="pres">
      <dgm:prSet presAssocID="{C75E254C-A932-46C4-8C03-4E4D8679DB88}" presName="parentLin" presStyleCnt="0"/>
      <dgm:spPr/>
    </dgm:pt>
    <dgm:pt modelId="{4977D6CB-F0B5-4CE0-B08C-BF3C20150FC4}" type="pres">
      <dgm:prSet presAssocID="{C75E254C-A932-46C4-8C03-4E4D8679DB88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70BF05BE-58D1-48A2-B790-1266905B5D7D}" type="pres">
      <dgm:prSet presAssocID="{C75E254C-A932-46C4-8C03-4E4D8679DB88}" presName="parentText" presStyleLbl="node1" presStyleIdx="3" presStyleCnt="6" custScaleX="144236" custScaleY="215166" custLinFactNeighborX="515" custLinFactNeighborY="2928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568B59-D036-432D-8CBD-24EBF93EF8D7}" type="pres">
      <dgm:prSet presAssocID="{C75E254C-A932-46C4-8C03-4E4D8679DB88}" presName="negativeSpace" presStyleCnt="0"/>
      <dgm:spPr/>
    </dgm:pt>
    <dgm:pt modelId="{A9263AFE-308F-4CFD-9C4D-130368F30B5A}" type="pres">
      <dgm:prSet presAssocID="{C75E254C-A932-46C4-8C03-4E4D8679DB88}" presName="childText" presStyleLbl="conFgAcc1" presStyleIdx="3" presStyleCnt="6">
        <dgm:presLayoutVars>
          <dgm:bulletEnabled val="1"/>
        </dgm:presLayoutVars>
      </dgm:prSet>
      <dgm:spPr/>
    </dgm:pt>
    <dgm:pt modelId="{296B759C-4D4B-46DC-9590-AC25B4375500}" type="pres">
      <dgm:prSet presAssocID="{E5A06663-8550-49C0-8AB9-6892DCD9C70F}" presName="spaceBetweenRectangles" presStyleCnt="0"/>
      <dgm:spPr/>
    </dgm:pt>
    <dgm:pt modelId="{16E9EB4B-A3F7-4AC6-A33C-DD8DDABD27C9}" type="pres">
      <dgm:prSet presAssocID="{FEBD9DE0-708F-4389-9A43-4438FE92DC14}" presName="parentLin" presStyleCnt="0"/>
      <dgm:spPr/>
    </dgm:pt>
    <dgm:pt modelId="{5ED970A8-4512-41EC-A15A-14530CD4E6EC}" type="pres">
      <dgm:prSet presAssocID="{FEBD9DE0-708F-4389-9A43-4438FE92DC14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4A9D431D-2136-4AF1-A95B-49F5F30A665B}" type="pres">
      <dgm:prSet presAssocID="{FEBD9DE0-708F-4389-9A43-4438FE92DC14}" presName="parentText" presStyleLbl="node1" presStyleIdx="4" presStyleCnt="6" custScaleX="146599" custScaleY="169981" custLinFactNeighborX="515" custLinFactNeighborY="2983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689B6F-FFF3-4798-912C-E6CE30E3FEDD}" type="pres">
      <dgm:prSet presAssocID="{FEBD9DE0-708F-4389-9A43-4438FE92DC14}" presName="negativeSpace" presStyleCnt="0"/>
      <dgm:spPr/>
    </dgm:pt>
    <dgm:pt modelId="{0CA0E3A1-97FA-492B-825C-B5F979F6EFFB}" type="pres">
      <dgm:prSet presAssocID="{FEBD9DE0-708F-4389-9A43-4438FE92DC14}" presName="childText" presStyleLbl="conFgAcc1" presStyleIdx="4" presStyleCnt="6">
        <dgm:presLayoutVars>
          <dgm:bulletEnabled val="1"/>
        </dgm:presLayoutVars>
      </dgm:prSet>
      <dgm:spPr/>
    </dgm:pt>
    <dgm:pt modelId="{04C8DE06-68E3-4459-AB92-D559177D01B1}" type="pres">
      <dgm:prSet presAssocID="{E8338184-212C-4507-ADF4-39612B293F99}" presName="spaceBetweenRectangles" presStyleCnt="0"/>
      <dgm:spPr/>
    </dgm:pt>
    <dgm:pt modelId="{FE62AB10-76D2-466F-999F-A7AB4D50AEB1}" type="pres">
      <dgm:prSet presAssocID="{E70A94F7-D1DD-4F2F-A3B9-1447CC02962A}" presName="parentLin" presStyleCnt="0"/>
      <dgm:spPr/>
    </dgm:pt>
    <dgm:pt modelId="{A78F8AF6-3FF1-4816-9667-3129F24DF2F1}" type="pres">
      <dgm:prSet presAssocID="{E70A94F7-D1DD-4F2F-A3B9-1447CC02962A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0A52DF28-67C5-4C22-8B4D-2004329B940A}" type="pres">
      <dgm:prSet presAssocID="{E70A94F7-D1DD-4F2F-A3B9-1447CC02962A}" presName="parentText" presStyleLbl="node1" presStyleIdx="5" presStyleCnt="6" custScaleX="142857" custScaleY="225019" custLinFactNeighborX="515" custLinFactNeighborY="3515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9C63C6-B22A-490B-A66F-D5C392EDB324}" type="pres">
      <dgm:prSet presAssocID="{E70A94F7-D1DD-4F2F-A3B9-1447CC02962A}" presName="negativeSpace" presStyleCnt="0"/>
      <dgm:spPr/>
    </dgm:pt>
    <dgm:pt modelId="{68C6E002-2456-4534-9EAD-8BA9057E6F1B}" type="pres">
      <dgm:prSet presAssocID="{E70A94F7-D1DD-4F2F-A3B9-1447CC02962A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1D31F3FA-C19D-4028-9B39-6E276CADD408}" type="presOf" srcId="{3E440DCA-7F8B-414E-AB25-8CF9A02DE6F7}" destId="{7193B8E8-7DA5-446A-A232-C0460AE79414}" srcOrd="1" destOrd="0" presId="urn:microsoft.com/office/officeart/2005/8/layout/list1"/>
    <dgm:cxn modelId="{E35EACE0-A608-4C24-8EC9-E9F4E687C468}" srcId="{C55ECF84-C668-445D-9028-E5C6FBFD24B2}" destId="{C75E254C-A932-46C4-8C03-4E4D8679DB88}" srcOrd="3" destOrd="0" parTransId="{137A59F6-D8F8-4B8C-9C7D-AC8DB60772B2}" sibTransId="{E5A06663-8550-49C0-8AB9-6892DCD9C70F}"/>
    <dgm:cxn modelId="{A189C4C3-D4DB-4C78-B6B5-4C298E2DBAE0}" type="presOf" srcId="{FEBD9DE0-708F-4389-9A43-4438FE92DC14}" destId="{4A9D431D-2136-4AF1-A95B-49F5F30A665B}" srcOrd="1" destOrd="0" presId="urn:microsoft.com/office/officeart/2005/8/layout/list1"/>
    <dgm:cxn modelId="{683E8112-031C-4D3D-802D-60E37CB30543}" srcId="{C55ECF84-C668-445D-9028-E5C6FBFD24B2}" destId="{3E440DCA-7F8B-414E-AB25-8CF9A02DE6F7}" srcOrd="2" destOrd="0" parTransId="{CCDEC29E-1E87-4BC3-BBEF-76E9CE8FAAB3}" sibTransId="{B302750E-D673-4C2B-989D-A9C7A8F89A0A}"/>
    <dgm:cxn modelId="{97754B78-E055-4622-990F-B3B709F5DADA}" type="presOf" srcId="{1322A973-99FA-4743-A343-8157B29FE2F0}" destId="{E8EB61D1-2A4D-44C3-AA60-4D29BF94541C}" srcOrd="0" destOrd="0" presId="urn:microsoft.com/office/officeart/2005/8/layout/list1"/>
    <dgm:cxn modelId="{E6F667C0-EE92-4BA2-AD7D-504D5D69C770}" type="presOf" srcId="{C75E254C-A932-46C4-8C03-4E4D8679DB88}" destId="{70BF05BE-58D1-48A2-B790-1266905B5D7D}" srcOrd="1" destOrd="0" presId="urn:microsoft.com/office/officeart/2005/8/layout/list1"/>
    <dgm:cxn modelId="{54D96BB9-1006-4AAF-BF39-82DDF964F9F1}" type="presOf" srcId="{E70A94F7-D1DD-4F2F-A3B9-1447CC02962A}" destId="{0A52DF28-67C5-4C22-8B4D-2004329B940A}" srcOrd="1" destOrd="0" presId="urn:microsoft.com/office/officeart/2005/8/layout/list1"/>
    <dgm:cxn modelId="{AD0D8950-D986-4087-B4B1-ED6FE23641C6}" type="presOf" srcId="{7A934A25-3078-4470-B9A4-D98B6D1E6977}" destId="{FFAE9740-AC59-4B86-B0D4-C0D8EFAD80D2}" srcOrd="0" destOrd="0" presId="urn:microsoft.com/office/officeart/2005/8/layout/list1"/>
    <dgm:cxn modelId="{3704A061-5A15-4EBF-9390-DBF7FF01EAE0}" srcId="{C55ECF84-C668-445D-9028-E5C6FBFD24B2}" destId="{7A934A25-3078-4470-B9A4-D98B6D1E6977}" srcOrd="1" destOrd="0" parTransId="{7F2FFAD4-825A-4FCA-A215-A3A3CA4823E3}" sibTransId="{57247D92-9252-4658-AB53-62ECC381BFA2}"/>
    <dgm:cxn modelId="{B7B44CB3-7F76-4709-B57A-5EF810B2447A}" srcId="{C55ECF84-C668-445D-9028-E5C6FBFD24B2}" destId="{FEBD9DE0-708F-4389-9A43-4438FE92DC14}" srcOrd="4" destOrd="0" parTransId="{E93B7D34-A298-4D15-8239-3ECC194FCAC2}" sibTransId="{E8338184-212C-4507-ADF4-39612B293F99}"/>
    <dgm:cxn modelId="{64BC8F8A-03D6-4C53-B217-CF85CAC226A9}" type="presOf" srcId="{7A934A25-3078-4470-B9A4-D98B6D1E6977}" destId="{2E797B36-DB0A-4CCF-87A0-64A50A58AA7E}" srcOrd="1" destOrd="0" presId="urn:microsoft.com/office/officeart/2005/8/layout/list1"/>
    <dgm:cxn modelId="{16C0EEC3-4A04-46A0-8C5E-5FF31D0EF51F}" type="presOf" srcId="{C75E254C-A932-46C4-8C03-4E4D8679DB88}" destId="{4977D6CB-F0B5-4CE0-B08C-BF3C20150FC4}" srcOrd="0" destOrd="0" presId="urn:microsoft.com/office/officeart/2005/8/layout/list1"/>
    <dgm:cxn modelId="{C606FECE-C0D1-4906-AF20-1BAFC6961978}" type="presOf" srcId="{1322A973-99FA-4743-A343-8157B29FE2F0}" destId="{6DB6ED11-B146-41C4-96DF-01740128A573}" srcOrd="1" destOrd="0" presId="urn:microsoft.com/office/officeart/2005/8/layout/list1"/>
    <dgm:cxn modelId="{FAF8A3A7-07B0-469F-A990-E921ED959939}" type="presOf" srcId="{FEBD9DE0-708F-4389-9A43-4438FE92DC14}" destId="{5ED970A8-4512-41EC-A15A-14530CD4E6EC}" srcOrd="0" destOrd="0" presId="urn:microsoft.com/office/officeart/2005/8/layout/list1"/>
    <dgm:cxn modelId="{9F7E23C7-4922-409A-9C3F-81551045327D}" type="presOf" srcId="{C55ECF84-C668-445D-9028-E5C6FBFD24B2}" destId="{5CF1D046-2454-4E49-B0AA-D7B68AF1E188}" srcOrd="0" destOrd="0" presId="urn:microsoft.com/office/officeart/2005/8/layout/list1"/>
    <dgm:cxn modelId="{11EAA852-4435-4FE1-9D62-2836D7B29CFB}" srcId="{C55ECF84-C668-445D-9028-E5C6FBFD24B2}" destId="{E70A94F7-D1DD-4F2F-A3B9-1447CC02962A}" srcOrd="5" destOrd="0" parTransId="{8F232D39-6BCA-4FC8-84C9-37F956DEE434}" sibTransId="{02ED44DC-C42F-4330-AD1E-390CDE040B02}"/>
    <dgm:cxn modelId="{8638D348-B2B1-4D33-94D5-24DE2D26137C}" type="presOf" srcId="{3E440DCA-7F8B-414E-AB25-8CF9A02DE6F7}" destId="{6F1C7AAF-FD11-48A9-8AEA-3BC92E84DB65}" srcOrd="0" destOrd="0" presId="urn:microsoft.com/office/officeart/2005/8/layout/list1"/>
    <dgm:cxn modelId="{57A1C627-0F72-4056-B8C1-EB7E456E2526}" srcId="{C55ECF84-C668-445D-9028-E5C6FBFD24B2}" destId="{1322A973-99FA-4743-A343-8157B29FE2F0}" srcOrd="0" destOrd="0" parTransId="{1ACBCA42-3673-489B-9067-C48EF6641E68}" sibTransId="{3C751259-08AD-4933-8519-E8D69D421E3C}"/>
    <dgm:cxn modelId="{7BC4848E-8EE6-47B8-A903-1D90768D4308}" type="presOf" srcId="{E70A94F7-D1DD-4F2F-A3B9-1447CC02962A}" destId="{A78F8AF6-3FF1-4816-9667-3129F24DF2F1}" srcOrd="0" destOrd="0" presId="urn:microsoft.com/office/officeart/2005/8/layout/list1"/>
    <dgm:cxn modelId="{8C09B501-8CD4-46B7-8D12-6BFE51CD28F7}" type="presParOf" srcId="{5CF1D046-2454-4E49-B0AA-D7B68AF1E188}" destId="{B9379011-65F2-49B3-A6CB-CCBFC50B7ABB}" srcOrd="0" destOrd="0" presId="urn:microsoft.com/office/officeart/2005/8/layout/list1"/>
    <dgm:cxn modelId="{D18A62E8-E148-4161-871E-A4CE614F41C8}" type="presParOf" srcId="{B9379011-65F2-49B3-A6CB-CCBFC50B7ABB}" destId="{E8EB61D1-2A4D-44C3-AA60-4D29BF94541C}" srcOrd="0" destOrd="0" presId="urn:microsoft.com/office/officeart/2005/8/layout/list1"/>
    <dgm:cxn modelId="{68C359FD-EFD6-4752-B7AE-AAC052784CD8}" type="presParOf" srcId="{B9379011-65F2-49B3-A6CB-CCBFC50B7ABB}" destId="{6DB6ED11-B146-41C4-96DF-01740128A573}" srcOrd="1" destOrd="0" presId="urn:microsoft.com/office/officeart/2005/8/layout/list1"/>
    <dgm:cxn modelId="{53F66DBB-2A8D-41DA-AB7C-58AB202DC9D5}" type="presParOf" srcId="{5CF1D046-2454-4E49-B0AA-D7B68AF1E188}" destId="{08BA6CD1-B789-4ADB-BF5C-2A78D6F812C0}" srcOrd="1" destOrd="0" presId="urn:microsoft.com/office/officeart/2005/8/layout/list1"/>
    <dgm:cxn modelId="{575A611C-AE1E-42AA-AA89-D139CE27B040}" type="presParOf" srcId="{5CF1D046-2454-4E49-B0AA-D7B68AF1E188}" destId="{769C1C1D-D3C1-4ABD-B62B-371FE8CAE5FD}" srcOrd="2" destOrd="0" presId="urn:microsoft.com/office/officeart/2005/8/layout/list1"/>
    <dgm:cxn modelId="{85F13FCA-DDEF-4382-833A-D4C5F991870F}" type="presParOf" srcId="{5CF1D046-2454-4E49-B0AA-D7B68AF1E188}" destId="{9D2B9A82-551A-4F6C-B4B4-411AE64F31D7}" srcOrd="3" destOrd="0" presId="urn:microsoft.com/office/officeart/2005/8/layout/list1"/>
    <dgm:cxn modelId="{A50A3A52-9258-489C-B63F-F3F2D6022FDA}" type="presParOf" srcId="{5CF1D046-2454-4E49-B0AA-D7B68AF1E188}" destId="{BD260E29-AA20-423C-B848-2CF58D0BDE3B}" srcOrd="4" destOrd="0" presId="urn:microsoft.com/office/officeart/2005/8/layout/list1"/>
    <dgm:cxn modelId="{54CE8CA2-5E92-498D-BC19-2A4C83A84343}" type="presParOf" srcId="{BD260E29-AA20-423C-B848-2CF58D0BDE3B}" destId="{FFAE9740-AC59-4B86-B0D4-C0D8EFAD80D2}" srcOrd="0" destOrd="0" presId="urn:microsoft.com/office/officeart/2005/8/layout/list1"/>
    <dgm:cxn modelId="{C297561C-67A6-4CA3-BB18-E538CC1E7C28}" type="presParOf" srcId="{BD260E29-AA20-423C-B848-2CF58D0BDE3B}" destId="{2E797B36-DB0A-4CCF-87A0-64A50A58AA7E}" srcOrd="1" destOrd="0" presId="urn:microsoft.com/office/officeart/2005/8/layout/list1"/>
    <dgm:cxn modelId="{7E2450CC-456A-4BAF-A6CA-1EFCFD839111}" type="presParOf" srcId="{5CF1D046-2454-4E49-B0AA-D7B68AF1E188}" destId="{95544487-B972-4A22-8CDF-3EBEE77114C2}" srcOrd="5" destOrd="0" presId="urn:microsoft.com/office/officeart/2005/8/layout/list1"/>
    <dgm:cxn modelId="{59DBDF05-C50C-497F-9B26-F7A85C120191}" type="presParOf" srcId="{5CF1D046-2454-4E49-B0AA-D7B68AF1E188}" destId="{11413349-F8E6-441E-AC77-0BF1E67A7C15}" srcOrd="6" destOrd="0" presId="urn:microsoft.com/office/officeart/2005/8/layout/list1"/>
    <dgm:cxn modelId="{1CDE25CB-7903-4B10-832F-6C417ECAC240}" type="presParOf" srcId="{5CF1D046-2454-4E49-B0AA-D7B68AF1E188}" destId="{970B5011-C6C0-41FB-88B6-A7F8C3A3604D}" srcOrd="7" destOrd="0" presId="urn:microsoft.com/office/officeart/2005/8/layout/list1"/>
    <dgm:cxn modelId="{342ACB55-F0F3-41CA-96CE-F4D213023C3F}" type="presParOf" srcId="{5CF1D046-2454-4E49-B0AA-D7B68AF1E188}" destId="{1D66CA61-924B-41EA-B83E-32EC0436E24F}" srcOrd="8" destOrd="0" presId="urn:microsoft.com/office/officeart/2005/8/layout/list1"/>
    <dgm:cxn modelId="{34BF42FC-1C9D-4F02-8861-A9606A8DA207}" type="presParOf" srcId="{1D66CA61-924B-41EA-B83E-32EC0436E24F}" destId="{6F1C7AAF-FD11-48A9-8AEA-3BC92E84DB65}" srcOrd="0" destOrd="0" presId="urn:microsoft.com/office/officeart/2005/8/layout/list1"/>
    <dgm:cxn modelId="{9E2C784C-C941-4FF4-9026-A3BD7905DE00}" type="presParOf" srcId="{1D66CA61-924B-41EA-B83E-32EC0436E24F}" destId="{7193B8E8-7DA5-446A-A232-C0460AE79414}" srcOrd="1" destOrd="0" presId="urn:microsoft.com/office/officeart/2005/8/layout/list1"/>
    <dgm:cxn modelId="{1249E40C-E03C-41A1-BB7E-421BB478D4F9}" type="presParOf" srcId="{5CF1D046-2454-4E49-B0AA-D7B68AF1E188}" destId="{037ED769-BD4F-487E-8D9B-FD1C033528A3}" srcOrd="9" destOrd="0" presId="urn:microsoft.com/office/officeart/2005/8/layout/list1"/>
    <dgm:cxn modelId="{68037E00-A6AC-4FAE-A1FE-87883CB8BB6D}" type="presParOf" srcId="{5CF1D046-2454-4E49-B0AA-D7B68AF1E188}" destId="{6803D2BB-27DE-40ED-AA27-C5FEE666A8F2}" srcOrd="10" destOrd="0" presId="urn:microsoft.com/office/officeart/2005/8/layout/list1"/>
    <dgm:cxn modelId="{75383CE5-9CEB-4EBB-9938-F68767B4A80B}" type="presParOf" srcId="{5CF1D046-2454-4E49-B0AA-D7B68AF1E188}" destId="{DC1A0207-98D6-442E-9617-FDE5C848E83B}" srcOrd="11" destOrd="0" presId="urn:microsoft.com/office/officeart/2005/8/layout/list1"/>
    <dgm:cxn modelId="{681F2286-0ED5-46C9-A9F4-2F71E5AFD7AD}" type="presParOf" srcId="{5CF1D046-2454-4E49-B0AA-D7B68AF1E188}" destId="{C2A2C03A-6844-474A-968A-B8F0D5AB450B}" srcOrd="12" destOrd="0" presId="urn:microsoft.com/office/officeart/2005/8/layout/list1"/>
    <dgm:cxn modelId="{BACB8885-2087-4664-9F4F-0B84300EF2C6}" type="presParOf" srcId="{C2A2C03A-6844-474A-968A-B8F0D5AB450B}" destId="{4977D6CB-F0B5-4CE0-B08C-BF3C20150FC4}" srcOrd="0" destOrd="0" presId="urn:microsoft.com/office/officeart/2005/8/layout/list1"/>
    <dgm:cxn modelId="{DBF80097-B19E-4FF6-8B1B-4F51FAB858CC}" type="presParOf" srcId="{C2A2C03A-6844-474A-968A-B8F0D5AB450B}" destId="{70BF05BE-58D1-48A2-B790-1266905B5D7D}" srcOrd="1" destOrd="0" presId="urn:microsoft.com/office/officeart/2005/8/layout/list1"/>
    <dgm:cxn modelId="{50044D87-B097-450F-A8D4-EE6C77F3CDBD}" type="presParOf" srcId="{5CF1D046-2454-4E49-B0AA-D7B68AF1E188}" destId="{22568B59-D036-432D-8CBD-24EBF93EF8D7}" srcOrd="13" destOrd="0" presId="urn:microsoft.com/office/officeart/2005/8/layout/list1"/>
    <dgm:cxn modelId="{B84ADBBA-2E1B-44EB-BBC9-065813569361}" type="presParOf" srcId="{5CF1D046-2454-4E49-B0AA-D7B68AF1E188}" destId="{A9263AFE-308F-4CFD-9C4D-130368F30B5A}" srcOrd="14" destOrd="0" presId="urn:microsoft.com/office/officeart/2005/8/layout/list1"/>
    <dgm:cxn modelId="{1D3FC9DC-8918-4624-9380-281625C65F66}" type="presParOf" srcId="{5CF1D046-2454-4E49-B0AA-D7B68AF1E188}" destId="{296B759C-4D4B-46DC-9590-AC25B4375500}" srcOrd="15" destOrd="0" presId="urn:microsoft.com/office/officeart/2005/8/layout/list1"/>
    <dgm:cxn modelId="{8AE3C872-7B8D-47EB-B25B-7D73855C97FF}" type="presParOf" srcId="{5CF1D046-2454-4E49-B0AA-D7B68AF1E188}" destId="{16E9EB4B-A3F7-4AC6-A33C-DD8DDABD27C9}" srcOrd="16" destOrd="0" presId="urn:microsoft.com/office/officeart/2005/8/layout/list1"/>
    <dgm:cxn modelId="{6344897E-5C6E-4A76-90D2-0C4D92CA0899}" type="presParOf" srcId="{16E9EB4B-A3F7-4AC6-A33C-DD8DDABD27C9}" destId="{5ED970A8-4512-41EC-A15A-14530CD4E6EC}" srcOrd="0" destOrd="0" presId="urn:microsoft.com/office/officeart/2005/8/layout/list1"/>
    <dgm:cxn modelId="{0764C0BE-BE7C-4222-B1AF-A750E8405878}" type="presParOf" srcId="{16E9EB4B-A3F7-4AC6-A33C-DD8DDABD27C9}" destId="{4A9D431D-2136-4AF1-A95B-49F5F30A665B}" srcOrd="1" destOrd="0" presId="urn:microsoft.com/office/officeart/2005/8/layout/list1"/>
    <dgm:cxn modelId="{FBE5B22A-3ACD-47EA-BCF4-9A146D12EFE8}" type="presParOf" srcId="{5CF1D046-2454-4E49-B0AA-D7B68AF1E188}" destId="{9D689B6F-FFF3-4798-912C-E6CE30E3FEDD}" srcOrd="17" destOrd="0" presId="urn:microsoft.com/office/officeart/2005/8/layout/list1"/>
    <dgm:cxn modelId="{30555130-EF92-4631-A5B5-3B32A86BD5B7}" type="presParOf" srcId="{5CF1D046-2454-4E49-B0AA-D7B68AF1E188}" destId="{0CA0E3A1-97FA-492B-825C-B5F979F6EFFB}" srcOrd="18" destOrd="0" presId="urn:microsoft.com/office/officeart/2005/8/layout/list1"/>
    <dgm:cxn modelId="{60BEBF88-61F7-45A3-8028-750DA10ABADA}" type="presParOf" srcId="{5CF1D046-2454-4E49-B0AA-D7B68AF1E188}" destId="{04C8DE06-68E3-4459-AB92-D559177D01B1}" srcOrd="19" destOrd="0" presId="urn:microsoft.com/office/officeart/2005/8/layout/list1"/>
    <dgm:cxn modelId="{8558716D-E55B-4860-A1CE-A00F5823A362}" type="presParOf" srcId="{5CF1D046-2454-4E49-B0AA-D7B68AF1E188}" destId="{FE62AB10-76D2-466F-999F-A7AB4D50AEB1}" srcOrd="20" destOrd="0" presId="urn:microsoft.com/office/officeart/2005/8/layout/list1"/>
    <dgm:cxn modelId="{34117E8F-ED0D-4574-BBAD-2A6FBD759FB9}" type="presParOf" srcId="{FE62AB10-76D2-466F-999F-A7AB4D50AEB1}" destId="{A78F8AF6-3FF1-4816-9667-3129F24DF2F1}" srcOrd="0" destOrd="0" presId="urn:microsoft.com/office/officeart/2005/8/layout/list1"/>
    <dgm:cxn modelId="{384F2BB6-4937-4B0A-B098-F4238D496518}" type="presParOf" srcId="{FE62AB10-76D2-466F-999F-A7AB4D50AEB1}" destId="{0A52DF28-67C5-4C22-8B4D-2004329B940A}" srcOrd="1" destOrd="0" presId="urn:microsoft.com/office/officeart/2005/8/layout/list1"/>
    <dgm:cxn modelId="{F5C82F08-43B9-46C1-A13E-1FB8C85383F4}" type="presParOf" srcId="{5CF1D046-2454-4E49-B0AA-D7B68AF1E188}" destId="{CB9C63C6-B22A-490B-A66F-D5C392EDB324}" srcOrd="21" destOrd="0" presId="urn:microsoft.com/office/officeart/2005/8/layout/list1"/>
    <dgm:cxn modelId="{02286B12-4C3F-40DE-9608-BEC68A2FC87E}" type="presParOf" srcId="{5CF1D046-2454-4E49-B0AA-D7B68AF1E188}" destId="{68C6E002-2456-4534-9EAD-8BA9057E6F1B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B8FA72-A742-4C37-A25E-268C463BF1D4}" type="doc">
      <dgm:prSet loTypeId="urn:microsoft.com/office/officeart/2005/8/layout/chevron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F1F6230-9ADD-41C4-B714-AAA1A7B23505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b="1" dirty="0" smtClean="0">
              <a:latin typeface="Comic Sans MS" pitchFamily="66" charset="0"/>
              <a:ea typeface="Times New Roman" pitchFamily="18" charset="0"/>
              <a:cs typeface="Arial" pitchFamily="34" charset="0"/>
            </a:rPr>
            <a:t>Розпочати вивчення досвіду викладача </a:t>
          </a:r>
          <a:r>
            <a:rPr lang="uk-UA" sz="2800" b="1" dirty="0" smtClean="0">
              <a:latin typeface="Comic Sans MS" pitchFamily="66" charset="0"/>
              <a:cs typeface="Arial" pitchFamily="34" charset="0"/>
            </a:rPr>
            <a:t>Ситник Г.П. «</a:t>
          </a:r>
          <a:r>
            <a:rPr lang="uk-UA" sz="2800" b="1" i="1" dirty="0" smtClean="0">
              <a:effectLst/>
              <a:latin typeface="Comic Sans MS" pitchFamily="66" charset="0"/>
            </a:rPr>
            <a:t>Активізація пізнавально-розумової діяльності студентів на заняттях математики в сучасних умовах</a:t>
          </a:r>
          <a:r>
            <a:rPr lang="ru-RU" sz="2800" b="1" dirty="0" smtClean="0">
              <a:latin typeface="Comic Sans MS" pitchFamily="66" charset="0"/>
              <a:cs typeface="Arial" pitchFamily="34" charset="0"/>
            </a:rPr>
            <a:t>»</a:t>
          </a:r>
          <a:endParaRPr lang="ru-RU" sz="2800" b="1" dirty="0">
            <a:latin typeface="Comic Sans MS" pitchFamily="66" charset="0"/>
            <a:cs typeface="Arial" pitchFamily="34" charset="0"/>
          </a:endParaRPr>
        </a:p>
      </dgm:t>
    </dgm:pt>
    <dgm:pt modelId="{0C2A6F90-B25F-4E0E-BE21-35692A85BD44}" type="parTrans" cxnId="{0A0C1876-38C1-471C-9EE1-D274D4163943}">
      <dgm:prSet/>
      <dgm:spPr/>
      <dgm:t>
        <a:bodyPr/>
        <a:lstStyle/>
        <a:p>
          <a:endParaRPr lang="ru-RU"/>
        </a:p>
      </dgm:t>
    </dgm:pt>
    <dgm:pt modelId="{DF9D4830-9ED2-40A0-88F4-B7A5D1BC9CD5}" type="sibTrans" cxnId="{0A0C1876-38C1-471C-9EE1-D274D4163943}">
      <dgm:prSet/>
      <dgm:spPr/>
      <dgm:t>
        <a:bodyPr/>
        <a:lstStyle/>
        <a:p>
          <a:endParaRPr lang="ru-RU"/>
        </a:p>
      </dgm:t>
    </dgm:pt>
    <dgm:pt modelId="{B21CE14C-A9C4-4165-A99A-5BB877B53489}">
      <dgm:prSet phldrT="[Текст]" custT="1"/>
      <dgm:spPr/>
      <dgm:t>
        <a:bodyPr/>
        <a:lstStyle/>
        <a:p>
          <a:pPr marL="0" indent="0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uk-UA" sz="2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ВИВЧЕННЯ ДОСВІДУ РОБОТИ ВИКЛАДАЧІВ МЕТОДИЧНОЇ КОМІСІЇ </a:t>
          </a:r>
          <a:endParaRPr lang="ru-RU" sz="2800" dirty="0">
            <a:solidFill>
              <a:srgbClr val="7030A0"/>
            </a:solidFill>
            <a:latin typeface="Comic Sans MS" pitchFamily="66" charset="0"/>
          </a:endParaRPr>
        </a:p>
      </dgm:t>
    </dgm:pt>
    <dgm:pt modelId="{41B52A72-E195-420B-B10A-C9AB61DC46D5}" type="sibTrans" cxnId="{9CFF0125-2191-4B8C-BC00-9381AFCB4B9C}">
      <dgm:prSet/>
      <dgm:spPr/>
      <dgm:t>
        <a:bodyPr/>
        <a:lstStyle/>
        <a:p>
          <a:endParaRPr lang="ru-RU"/>
        </a:p>
      </dgm:t>
    </dgm:pt>
    <dgm:pt modelId="{BD9AB163-A442-4F0B-835D-903AAB9918C1}" type="parTrans" cxnId="{9CFF0125-2191-4B8C-BC00-9381AFCB4B9C}">
      <dgm:prSet/>
      <dgm:spPr/>
      <dgm:t>
        <a:bodyPr/>
        <a:lstStyle/>
        <a:p>
          <a:endParaRPr lang="ru-RU"/>
        </a:p>
      </dgm:t>
    </dgm:pt>
    <dgm:pt modelId="{D9F4AD3C-A8FD-4290-B9C3-72AFBB7F3289}">
      <dgm:prSet phldrT="[Текст]"/>
      <dgm:spPr/>
      <dgm:t>
        <a:bodyPr/>
        <a:lstStyle/>
        <a:p>
          <a:endParaRPr lang="ru-RU" dirty="0"/>
        </a:p>
      </dgm:t>
    </dgm:pt>
    <dgm:pt modelId="{1218C668-AE5B-491A-B79C-13CB598389DE}" type="sibTrans" cxnId="{E686CE29-8887-45E4-85EF-85C117ABD325}">
      <dgm:prSet/>
      <dgm:spPr/>
      <dgm:t>
        <a:bodyPr/>
        <a:lstStyle/>
        <a:p>
          <a:endParaRPr lang="ru-RU"/>
        </a:p>
      </dgm:t>
    </dgm:pt>
    <dgm:pt modelId="{AEF94A4D-203A-41EA-BAEA-2E3F9BC8C1BC}" type="parTrans" cxnId="{E686CE29-8887-45E4-85EF-85C117ABD325}">
      <dgm:prSet/>
      <dgm:spPr/>
      <dgm:t>
        <a:bodyPr/>
        <a:lstStyle/>
        <a:p>
          <a:endParaRPr lang="ru-RU"/>
        </a:p>
      </dgm:t>
    </dgm:pt>
    <dgm:pt modelId="{6F2587FD-7B78-4B75-AC66-801BC538C8D3}">
      <dgm:prSet phldrT="[Текст]"/>
      <dgm:spPr/>
      <dgm:t>
        <a:bodyPr/>
        <a:lstStyle/>
        <a:p>
          <a:endParaRPr lang="ru-RU" dirty="0"/>
        </a:p>
      </dgm:t>
    </dgm:pt>
    <dgm:pt modelId="{9C5B713E-7B02-45B0-8156-880773B51FF6}" type="sibTrans" cxnId="{DF245E5F-47E9-4C26-B4BF-77CCB50A536C}">
      <dgm:prSet/>
      <dgm:spPr/>
      <dgm:t>
        <a:bodyPr/>
        <a:lstStyle/>
        <a:p>
          <a:endParaRPr lang="ru-RU"/>
        </a:p>
      </dgm:t>
    </dgm:pt>
    <dgm:pt modelId="{DDD2EBAF-B66C-4577-803A-E059D6F1FFBC}" type="parTrans" cxnId="{DF245E5F-47E9-4C26-B4BF-77CCB50A536C}">
      <dgm:prSet/>
      <dgm:spPr/>
      <dgm:t>
        <a:bodyPr/>
        <a:lstStyle/>
        <a:p>
          <a:endParaRPr lang="ru-RU"/>
        </a:p>
      </dgm:t>
    </dgm:pt>
    <dgm:pt modelId="{9C33991A-BD25-4158-9984-CCF72DC390C0}" type="pres">
      <dgm:prSet presAssocID="{18B8FA72-A742-4C37-A25E-268C463BF1D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679200-36B0-4865-82F3-AE4D306B2ACD}" type="pres">
      <dgm:prSet presAssocID="{D9F4AD3C-A8FD-4290-B9C3-72AFBB7F3289}" presName="composite" presStyleCnt="0"/>
      <dgm:spPr/>
      <dgm:t>
        <a:bodyPr/>
        <a:lstStyle/>
        <a:p>
          <a:endParaRPr lang="ru-RU"/>
        </a:p>
      </dgm:t>
    </dgm:pt>
    <dgm:pt modelId="{45184D9A-912B-4B6C-8A6D-4E8B0C358910}" type="pres">
      <dgm:prSet presAssocID="{D9F4AD3C-A8FD-4290-B9C3-72AFBB7F3289}" presName="parentText" presStyleLbl="alignNode1" presStyleIdx="0" presStyleCnt="2" custLinFactNeighborX="-230" custLinFactNeighborY="-506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DE43E7-8C8D-4E26-99F3-FB9583482D92}" type="pres">
      <dgm:prSet presAssocID="{D9F4AD3C-A8FD-4290-B9C3-72AFBB7F3289}" presName="descendantText" presStyleLbl="alignAcc1" presStyleIdx="0" presStyleCnt="2" custScaleX="95729" custScaleY="124839" custLinFactNeighborX="-1130" custLinFactNeighborY="7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EC65A6-3ADC-4840-8722-E4030FE66C0E}" type="pres">
      <dgm:prSet presAssocID="{1218C668-AE5B-491A-B79C-13CB598389DE}" presName="sp" presStyleCnt="0"/>
      <dgm:spPr/>
      <dgm:t>
        <a:bodyPr/>
        <a:lstStyle/>
        <a:p>
          <a:endParaRPr lang="ru-RU"/>
        </a:p>
      </dgm:t>
    </dgm:pt>
    <dgm:pt modelId="{34DB71B0-D15E-4747-98C8-95577E6A907C}" type="pres">
      <dgm:prSet presAssocID="{6F2587FD-7B78-4B75-AC66-801BC538C8D3}" presName="composite" presStyleCnt="0"/>
      <dgm:spPr/>
      <dgm:t>
        <a:bodyPr/>
        <a:lstStyle/>
        <a:p>
          <a:endParaRPr lang="ru-RU"/>
        </a:p>
      </dgm:t>
    </dgm:pt>
    <dgm:pt modelId="{48648393-9A91-4111-A5D6-63B5A736A2B7}" type="pres">
      <dgm:prSet presAssocID="{6F2587FD-7B78-4B75-AC66-801BC538C8D3}" presName="parentText" presStyleLbl="alignNode1" presStyleIdx="1" presStyleCnt="2" custLinFactNeighborX="-80" custLinFactNeighborY="-2099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BA826-93D4-451E-8DDA-407A43292049}" type="pres">
      <dgm:prSet presAssocID="{6F2587FD-7B78-4B75-AC66-801BC538C8D3}" presName="descendantText" presStyleLbl="alignAcc1" presStyleIdx="1" presStyleCnt="2" custScaleX="96786" custScaleY="179595" custLinFactNeighborX="-356" custLinFactNeighborY="-172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86CE29-8887-45E4-85EF-85C117ABD325}" srcId="{18B8FA72-A742-4C37-A25E-268C463BF1D4}" destId="{D9F4AD3C-A8FD-4290-B9C3-72AFBB7F3289}" srcOrd="0" destOrd="0" parTransId="{AEF94A4D-203A-41EA-BAEA-2E3F9BC8C1BC}" sibTransId="{1218C668-AE5B-491A-B79C-13CB598389DE}"/>
    <dgm:cxn modelId="{58C7E55F-3EFC-47EF-A3E9-529CF5552CE3}" type="presOf" srcId="{B21CE14C-A9C4-4165-A99A-5BB877B53489}" destId="{2DDE43E7-8C8D-4E26-99F3-FB9583482D92}" srcOrd="0" destOrd="0" presId="urn:microsoft.com/office/officeart/2005/8/layout/chevron2"/>
    <dgm:cxn modelId="{DF245E5F-47E9-4C26-B4BF-77CCB50A536C}" srcId="{18B8FA72-A742-4C37-A25E-268C463BF1D4}" destId="{6F2587FD-7B78-4B75-AC66-801BC538C8D3}" srcOrd="1" destOrd="0" parTransId="{DDD2EBAF-B66C-4577-803A-E059D6F1FFBC}" sibTransId="{9C5B713E-7B02-45B0-8156-880773B51FF6}"/>
    <dgm:cxn modelId="{9CFF0125-2191-4B8C-BC00-9381AFCB4B9C}" srcId="{D9F4AD3C-A8FD-4290-B9C3-72AFBB7F3289}" destId="{B21CE14C-A9C4-4165-A99A-5BB877B53489}" srcOrd="0" destOrd="0" parTransId="{BD9AB163-A442-4F0B-835D-903AAB9918C1}" sibTransId="{41B52A72-E195-420B-B10A-C9AB61DC46D5}"/>
    <dgm:cxn modelId="{0A0C1876-38C1-471C-9EE1-D274D4163943}" srcId="{6F2587FD-7B78-4B75-AC66-801BC538C8D3}" destId="{4F1F6230-9ADD-41C4-B714-AAA1A7B23505}" srcOrd="0" destOrd="0" parTransId="{0C2A6F90-B25F-4E0E-BE21-35692A85BD44}" sibTransId="{DF9D4830-9ED2-40A0-88F4-B7A5D1BC9CD5}"/>
    <dgm:cxn modelId="{5B802FDF-5E8C-4DD1-9662-84ADFDF960FF}" type="presOf" srcId="{18B8FA72-A742-4C37-A25E-268C463BF1D4}" destId="{9C33991A-BD25-4158-9984-CCF72DC390C0}" srcOrd="0" destOrd="0" presId="urn:microsoft.com/office/officeart/2005/8/layout/chevron2"/>
    <dgm:cxn modelId="{9C0EAE0B-D4D7-45B3-AA1D-588F2013F591}" type="presOf" srcId="{D9F4AD3C-A8FD-4290-B9C3-72AFBB7F3289}" destId="{45184D9A-912B-4B6C-8A6D-4E8B0C358910}" srcOrd="0" destOrd="0" presId="urn:microsoft.com/office/officeart/2005/8/layout/chevron2"/>
    <dgm:cxn modelId="{B8992320-8BDE-45DE-9462-059A7CA9A125}" type="presOf" srcId="{6F2587FD-7B78-4B75-AC66-801BC538C8D3}" destId="{48648393-9A91-4111-A5D6-63B5A736A2B7}" srcOrd="0" destOrd="0" presId="urn:microsoft.com/office/officeart/2005/8/layout/chevron2"/>
    <dgm:cxn modelId="{0B054A20-C773-4FE3-8C78-7E2DC1524BE8}" type="presOf" srcId="{4F1F6230-9ADD-41C4-B714-AAA1A7B23505}" destId="{8E9BA826-93D4-451E-8DDA-407A43292049}" srcOrd="0" destOrd="0" presId="urn:microsoft.com/office/officeart/2005/8/layout/chevron2"/>
    <dgm:cxn modelId="{042CA8BF-7014-4A62-ACF4-1650FCE2AAAD}" type="presParOf" srcId="{9C33991A-BD25-4158-9984-CCF72DC390C0}" destId="{B6679200-36B0-4865-82F3-AE4D306B2ACD}" srcOrd="0" destOrd="0" presId="urn:microsoft.com/office/officeart/2005/8/layout/chevron2"/>
    <dgm:cxn modelId="{73199A98-1B92-45DA-88CF-5A1236D28EDE}" type="presParOf" srcId="{B6679200-36B0-4865-82F3-AE4D306B2ACD}" destId="{45184D9A-912B-4B6C-8A6D-4E8B0C358910}" srcOrd="0" destOrd="0" presId="urn:microsoft.com/office/officeart/2005/8/layout/chevron2"/>
    <dgm:cxn modelId="{F2C407B2-0B86-4155-9FF6-1B7B66507F00}" type="presParOf" srcId="{B6679200-36B0-4865-82F3-AE4D306B2ACD}" destId="{2DDE43E7-8C8D-4E26-99F3-FB9583482D92}" srcOrd="1" destOrd="0" presId="urn:microsoft.com/office/officeart/2005/8/layout/chevron2"/>
    <dgm:cxn modelId="{3D7F6D76-145C-43AD-B8CC-050B0D54FFB2}" type="presParOf" srcId="{9C33991A-BD25-4158-9984-CCF72DC390C0}" destId="{A7EC65A6-3ADC-4840-8722-E4030FE66C0E}" srcOrd="1" destOrd="0" presId="urn:microsoft.com/office/officeart/2005/8/layout/chevron2"/>
    <dgm:cxn modelId="{6133C0EF-F25E-492B-8199-4729D87B11F1}" type="presParOf" srcId="{9C33991A-BD25-4158-9984-CCF72DC390C0}" destId="{34DB71B0-D15E-4747-98C8-95577E6A907C}" srcOrd="2" destOrd="0" presId="urn:microsoft.com/office/officeart/2005/8/layout/chevron2"/>
    <dgm:cxn modelId="{49399F7C-A380-44CB-AAEA-A0615A801AA9}" type="presParOf" srcId="{34DB71B0-D15E-4747-98C8-95577E6A907C}" destId="{48648393-9A91-4111-A5D6-63B5A736A2B7}" srcOrd="0" destOrd="0" presId="urn:microsoft.com/office/officeart/2005/8/layout/chevron2"/>
    <dgm:cxn modelId="{09E8DE81-8700-441D-8C7B-53875DDF8428}" type="presParOf" srcId="{34DB71B0-D15E-4747-98C8-95577E6A907C}" destId="{8E9BA826-93D4-451E-8DDA-407A4329204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8B8FA72-A742-4C37-A25E-268C463BF1D4}" type="doc">
      <dgm:prSet loTypeId="urn:microsoft.com/office/officeart/2005/8/layout/chevron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4F1F6230-9ADD-41C4-B714-AAA1A7B23505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3200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У загальноучилищній конференції:  </a:t>
          </a:r>
          <a:r>
            <a:rPr lang="uk-UA" sz="2800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«</a:t>
          </a:r>
          <a:r>
            <a:rPr lang="uk-UA" sz="2800" b="1" i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Переваги освітнього коучингу в контексті педагогічного партнерства</a:t>
          </a:r>
          <a:r>
            <a:rPr lang="uk-UA" sz="2800" b="1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»</a:t>
          </a:r>
          <a:endParaRPr lang="ru-RU" sz="2800" b="1" dirty="0" smtClean="0">
            <a:solidFill>
              <a:srgbClr val="00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endParaRPr>
        </a:p>
        <a:p>
          <a:pPr marL="171450" indent="0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900" dirty="0"/>
        </a:p>
      </dgm:t>
    </dgm:pt>
    <dgm:pt modelId="{0C2A6F90-B25F-4E0E-BE21-35692A85BD44}" type="parTrans" cxnId="{0A0C1876-38C1-471C-9EE1-D274D4163943}">
      <dgm:prSet/>
      <dgm:spPr/>
      <dgm:t>
        <a:bodyPr/>
        <a:lstStyle/>
        <a:p>
          <a:endParaRPr lang="ru-RU"/>
        </a:p>
      </dgm:t>
    </dgm:pt>
    <dgm:pt modelId="{DF9D4830-9ED2-40A0-88F4-B7A5D1BC9CD5}" type="sibTrans" cxnId="{0A0C1876-38C1-471C-9EE1-D274D4163943}">
      <dgm:prSet/>
      <dgm:spPr/>
      <dgm:t>
        <a:bodyPr/>
        <a:lstStyle/>
        <a:p>
          <a:endParaRPr lang="ru-RU"/>
        </a:p>
      </dgm:t>
    </dgm:pt>
    <dgm:pt modelId="{D9F4AD3C-A8FD-4290-B9C3-72AFBB7F3289}">
      <dgm:prSet phldrT="[Текст]"/>
      <dgm:spPr/>
      <dgm:t>
        <a:bodyPr/>
        <a:lstStyle/>
        <a:p>
          <a:endParaRPr lang="ru-RU" dirty="0"/>
        </a:p>
      </dgm:t>
    </dgm:pt>
    <dgm:pt modelId="{1218C668-AE5B-491A-B79C-13CB598389DE}" type="sibTrans" cxnId="{E686CE29-8887-45E4-85EF-85C117ABD325}">
      <dgm:prSet/>
      <dgm:spPr/>
      <dgm:t>
        <a:bodyPr/>
        <a:lstStyle/>
        <a:p>
          <a:endParaRPr lang="ru-RU"/>
        </a:p>
      </dgm:t>
    </dgm:pt>
    <dgm:pt modelId="{AEF94A4D-203A-41EA-BAEA-2E3F9BC8C1BC}" type="parTrans" cxnId="{E686CE29-8887-45E4-85EF-85C117ABD325}">
      <dgm:prSet/>
      <dgm:spPr/>
      <dgm:t>
        <a:bodyPr/>
        <a:lstStyle/>
        <a:p>
          <a:endParaRPr lang="ru-RU"/>
        </a:p>
      </dgm:t>
    </dgm:pt>
    <dgm:pt modelId="{4EA9C3C1-5071-416A-B0D0-393B9EADB687}">
      <dgm:prSet phldrT="[Текст]" custT="1"/>
      <dgm:spPr/>
      <dgm:t>
        <a:bodyPr/>
        <a:lstStyle/>
        <a:p>
          <a:pPr marL="0" marR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600" dirty="0" smtClean="0">
              <a:solidFill>
                <a:srgbClr val="008E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uk-UA" sz="3200" b="1" noProof="0" dirty="0" smtClean="0">
              <a:solidFill>
                <a:srgbClr val="008E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В круглому столі: </a:t>
          </a:r>
          <a:r>
            <a:rPr lang="ru-RU" sz="3200" b="1" noProof="0" dirty="0" smtClean="0">
              <a:solidFill>
                <a:srgbClr val="008E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«</a:t>
          </a:r>
          <a:r>
            <a:rPr lang="uk-UA" sz="2800" b="1" i="1" dirty="0" smtClean="0">
              <a:solidFill>
                <a:srgbClr val="008E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Активізація пізнавально-розумової діяльності студентів медиків на заняттях в сучасних умовах</a:t>
          </a:r>
          <a:r>
            <a:rPr lang="ru-RU" sz="3200" b="1" noProof="0" dirty="0" smtClean="0">
              <a:solidFill>
                <a:srgbClr val="008E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»</a:t>
          </a:r>
          <a:endParaRPr lang="ru-RU" sz="2600" dirty="0"/>
        </a:p>
      </dgm:t>
    </dgm:pt>
    <dgm:pt modelId="{CC498685-131A-438B-A0BF-D88F712AC9B2}" type="sibTrans" cxnId="{614F01E9-069E-4B4E-BA9F-B340F7FC36FD}">
      <dgm:prSet/>
      <dgm:spPr/>
      <dgm:t>
        <a:bodyPr/>
        <a:lstStyle/>
        <a:p>
          <a:endParaRPr lang="ru-RU"/>
        </a:p>
      </dgm:t>
    </dgm:pt>
    <dgm:pt modelId="{55BA0941-6815-4A2F-9EAC-82B7E2DD0656}" type="parTrans" cxnId="{614F01E9-069E-4B4E-BA9F-B340F7FC36FD}">
      <dgm:prSet/>
      <dgm:spPr/>
      <dgm:t>
        <a:bodyPr/>
        <a:lstStyle/>
        <a:p>
          <a:endParaRPr lang="ru-RU"/>
        </a:p>
      </dgm:t>
    </dgm:pt>
    <dgm:pt modelId="{B21CE14C-A9C4-4165-A99A-5BB877B53489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32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ВИКЛАДАЧІ ВЗЯЛИ УЧАСТЬ</a:t>
          </a:r>
          <a:endParaRPr lang="ru-RU" sz="3200" b="1" dirty="0" smtClean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endParaRPr>
        </a:p>
        <a:p>
          <a:pPr marL="228600" indent="0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1900" dirty="0"/>
        </a:p>
      </dgm:t>
    </dgm:pt>
    <dgm:pt modelId="{41B52A72-E195-420B-B10A-C9AB61DC46D5}" type="sibTrans" cxnId="{9CFF0125-2191-4B8C-BC00-9381AFCB4B9C}">
      <dgm:prSet/>
      <dgm:spPr/>
      <dgm:t>
        <a:bodyPr/>
        <a:lstStyle/>
        <a:p>
          <a:endParaRPr lang="ru-RU"/>
        </a:p>
      </dgm:t>
    </dgm:pt>
    <dgm:pt modelId="{BD9AB163-A442-4F0B-835D-903AAB9918C1}" type="parTrans" cxnId="{9CFF0125-2191-4B8C-BC00-9381AFCB4B9C}">
      <dgm:prSet/>
      <dgm:spPr/>
      <dgm:t>
        <a:bodyPr/>
        <a:lstStyle/>
        <a:p>
          <a:endParaRPr lang="ru-RU"/>
        </a:p>
      </dgm:t>
    </dgm:pt>
    <dgm:pt modelId="{E8EF5EF0-F13B-40B7-92A1-80CBB18AF093}">
      <dgm:prSet phldrT="[Текст]"/>
      <dgm:spPr/>
      <dgm:t>
        <a:bodyPr/>
        <a:lstStyle/>
        <a:p>
          <a:endParaRPr lang="ru-RU" dirty="0"/>
        </a:p>
      </dgm:t>
    </dgm:pt>
    <dgm:pt modelId="{11CF0C05-3AE9-47C1-938D-25BEDDC7CCE7}" type="sibTrans" cxnId="{4DB57003-C49D-4935-9A56-6F1AE225EA1C}">
      <dgm:prSet/>
      <dgm:spPr/>
      <dgm:t>
        <a:bodyPr/>
        <a:lstStyle/>
        <a:p>
          <a:endParaRPr lang="ru-RU"/>
        </a:p>
      </dgm:t>
    </dgm:pt>
    <dgm:pt modelId="{7C3C34D3-C6C2-46B4-99DD-D08792489514}" type="parTrans" cxnId="{4DB57003-C49D-4935-9A56-6F1AE225EA1C}">
      <dgm:prSet/>
      <dgm:spPr/>
      <dgm:t>
        <a:bodyPr/>
        <a:lstStyle/>
        <a:p>
          <a:endParaRPr lang="ru-RU"/>
        </a:p>
      </dgm:t>
    </dgm:pt>
    <dgm:pt modelId="{6F2587FD-7B78-4B75-AC66-801BC538C8D3}">
      <dgm:prSet phldrT="[Текст]"/>
      <dgm:spPr/>
      <dgm:t>
        <a:bodyPr/>
        <a:lstStyle/>
        <a:p>
          <a:endParaRPr lang="ru-RU" dirty="0"/>
        </a:p>
      </dgm:t>
    </dgm:pt>
    <dgm:pt modelId="{9C5B713E-7B02-45B0-8156-880773B51FF6}" type="sibTrans" cxnId="{DF245E5F-47E9-4C26-B4BF-77CCB50A536C}">
      <dgm:prSet/>
      <dgm:spPr/>
      <dgm:t>
        <a:bodyPr/>
        <a:lstStyle/>
        <a:p>
          <a:endParaRPr lang="ru-RU"/>
        </a:p>
      </dgm:t>
    </dgm:pt>
    <dgm:pt modelId="{DDD2EBAF-B66C-4577-803A-E059D6F1FFBC}" type="parTrans" cxnId="{DF245E5F-47E9-4C26-B4BF-77CCB50A536C}">
      <dgm:prSet/>
      <dgm:spPr/>
      <dgm:t>
        <a:bodyPr/>
        <a:lstStyle/>
        <a:p>
          <a:endParaRPr lang="ru-RU"/>
        </a:p>
      </dgm:t>
    </dgm:pt>
    <dgm:pt modelId="{9C33991A-BD25-4158-9984-CCF72DC390C0}" type="pres">
      <dgm:prSet presAssocID="{18B8FA72-A742-4C37-A25E-268C463BF1D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679200-36B0-4865-82F3-AE4D306B2ACD}" type="pres">
      <dgm:prSet presAssocID="{D9F4AD3C-A8FD-4290-B9C3-72AFBB7F3289}" presName="composite" presStyleCnt="0"/>
      <dgm:spPr/>
      <dgm:t>
        <a:bodyPr/>
        <a:lstStyle/>
        <a:p>
          <a:endParaRPr lang="ru-RU"/>
        </a:p>
      </dgm:t>
    </dgm:pt>
    <dgm:pt modelId="{45184D9A-912B-4B6C-8A6D-4E8B0C358910}" type="pres">
      <dgm:prSet presAssocID="{D9F4AD3C-A8FD-4290-B9C3-72AFBB7F3289}" presName="parentText" presStyleLbl="alignNode1" presStyleIdx="0" presStyleCnt="3" custLinFactNeighborX="-5087" custLinFactNeighborY="-15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DE43E7-8C8D-4E26-99F3-FB9583482D92}" type="pres">
      <dgm:prSet presAssocID="{D9F4AD3C-A8FD-4290-B9C3-72AFBB7F3289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EC65A6-3ADC-4840-8722-E4030FE66C0E}" type="pres">
      <dgm:prSet presAssocID="{1218C668-AE5B-491A-B79C-13CB598389DE}" presName="sp" presStyleCnt="0"/>
      <dgm:spPr/>
      <dgm:t>
        <a:bodyPr/>
        <a:lstStyle/>
        <a:p>
          <a:endParaRPr lang="ru-RU"/>
        </a:p>
      </dgm:t>
    </dgm:pt>
    <dgm:pt modelId="{34DB71B0-D15E-4747-98C8-95577E6A907C}" type="pres">
      <dgm:prSet presAssocID="{6F2587FD-7B78-4B75-AC66-801BC538C8D3}" presName="composite" presStyleCnt="0"/>
      <dgm:spPr/>
      <dgm:t>
        <a:bodyPr/>
        <a:lstStyle/>
        <a:p>
          <a:endParaRPr lang="ru-RU"/>
        </a:p>
      </dgm:t>
    </dgm:pt>
    <dgm:pt modelId="{48648393-9A91-4111-A5D6-63B5A736A2B7}" type="pres">
      <dgm:prSet presAssocID="{6F2587FD-7B78-4B75-AC66-801BC538C8D3}" presName="parentText" presStyleLbl="alignNode1" presStyleIdx="1" presStyleCnt="3" custScaleY="15529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9BA826-93D4-451E-8DDA-407A43292049}" type="pres">
      <dgm:prSet presAssocID="{6F2587FD-7B78-4B75-AC66-801BC538C8D3}" presName="descendantText" presStyleLbl="alignAcc1" presStyleIdx="1" presStyleCnt="3" custScaleX="98425" custScaleY="20085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B459AF-5031-4181-8137-A4ECF1104CC0}" type="pres">
      <dgm:prSet presAssocID="{9C5B713E-7B02-45B0-8156-880773B51FF6}" presName="sp" presStyleCnt="0"/>
      <dgm:spPr/>
      <dgm:t>
        <a:bodyPr/>
        <a:lstStyle/>
        <a:p>
          <a:endParaRPr lang="ru-RU"/>
        </a:p>
      </dgm:t>
    </dgm:pt>
    <dgm:pt modelId="{A3F8C71C-4260-4240-9C96-7D326D8AE254}" type="pres">
      <dgm:prSet presAssocID="{E8EF5EF0-F13B-40B7-92A1-80CBB18AF093}" presName="composite" presStyleCnt="0"/>
      <dgm:spPr/>
      <dgm:t>
        <a:bodyPr/>
        <a:lstStyle/>
        <a:p>
          <a:endParaRPr lang="ru-RU"/>
        </a:p>
      </dgm:t>
    </dgm:pt>
    <dgm:pt modelId="{89968773-612A-4EDD-AC2D-7613EDC8D703}" type="pres">
      <dgm:prSet presAssocID="{E8EF5EF0-F13B-40B7-92A1-80CBB18AF093}" presName="parentText" presStyleLbl="alignNode1" presStyleIdx="2" presStyleCnt="3" custScaleY="13239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E4DCCC7-1E6D-4F68-ABC7-6C2E56BA0CD4}" type="pres">
      <dgm:prSet presAssocID="{E8EF5EF0-F13B-40B7-92A1-80CBB18AF093}" presName="descendantText" presStyleLbl="alignAcc1" presStyleIdx="2" presStyleCnt="3" custScaleX="100485" custScaleY="18165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14F01E9-069E-4B4E-BA9F-B340F7FC36FD}" srcId="{E8EF5EF0-F13B-40B7-92A1-80CBB18AF093}" destId="{4EA9C3C1-5071-416A-B0D0-393B9EADB687}" srcOrd="0" destOrd="0" parTransId="{55BA0941-6815-4A2F-9EAC-82B7E2DD0656}" sibTransId="{CC498685-131A-438B-A0BF-D88F712AC9B2}"/>
    <dgm:cxn modelId="{E686CE29-8887-45E4-85EF-85C117ABD325}" srcId="{18B8FA72-A742-4C37-A25E-268C463BF1D4}" destId="{D9F4AD3C-A8FD-4290-B9C3-72AFBB7F3289}" srcOrd="0" destOrd="0" parTransId="{AEF94A4D-203A-41EA-BAEA-2E3F9BC8C1BC}" sibTransId="{1218C668-AE5B-491A-B79C-13CB598389DE}"/>
    <dgm:cxn modelId="{92A33CE8-9EF1-4183-901C-A3C04902D92E}" type="presOf" srcId="{B21CE14C-A9C4-4165-A99A-5BB877B53489}" destId="{2DDE43E7-8C8D-4E26-99F3-FB9583482D92}" srcOrd="0" destOrd="0" presId="urn:microsoft.com/office/officeart/2005/8/layout/chevron2"/>
    <dgm:cxn modelId="{F52A7DCA-FAB2-4C6F-B007-5B10A86DF26F}" type="presOf" srcId="{4EA9C3C1-5071-416A-B0D0-393B9EADB687}" destId="{4E4DCCC7-1E6D-4F68-ABC7-6C2E56BA0CD4}" srcOrd="0" destOrd="0" presId="urn:microsoft.com/office/officeart/2005/8/layout/chevron2"/>
    <dgm:cxn modelId="{DF245E5F-47E9-4C26-B4BF-77CCB50A536C}" srcId="{18B8FA72-A742-4C37-A25E-268C463BF1D4}" destId="{6F2587FD-7B78-4B75-AC66-801BC538C8D3}" srcOrd="1" destOrd="0" parTransId="{DDD2EBAF-B66C-4577-803A-E059D6F1FFBC}" sibTransId="{9C5B713E-7B02-45B0-8156-880773B51FF6}"/>
    <dgm:cxn modelId="{2DBE3983-2B86-414A-ACCB-A09F5C807349}" type="presOf" srcId="{4F1F6230-9ADD-41C4-B714-AAA1A7B23505}" destId="{8E9BA826-93D4-451E-8DDA-407A43292049}" srcOrd="0" destOrd="0" presId="urn:microsoft.com/office/officeart/2005/8/layout/chevron2"/>
    <dgm:cxn modelId="{F6E724C9-69BD-4B08-8C31-AD5E136FFE34}" type="presOf" srcId="{D9F4AD3C-A8FD-4290-B9C3-72AFBB7F3289}" destId="{45184D9A-912B-4B6C-8A6D-4E8B0C358910}" srcOrd="0" destOrd="0" presId="urn:microsoft.com/office/officeart/2005/8/layout/chevron2"/>
    <dgm:cxn modelId="{9CFF0125-2191-4B8C-BC00-9381AFCB4B9C}" srcId="{D9F4AD3C-A8FD-4290-B9C3-72AFBB7F3289}" destId="{B21CE14C-A9C4-4165-A99A-5BB877B53489}" srcOrd="0" destOrd="0" parTransId="{BD9AB163-A442-4F0B-835D-903AAB9918C1}" sibTransId="{41B52A72-E195-420B-B10A-C9AB61DC46D5}"/>
    <dgm:cxn modelId="{76221BA8-71C5-491A-8FBF-C5AAC8E28F1D}" type="presOf" srcId="{6F2587FD-7B78-4B75-AC66-801BC538C8D3}" destId="{48648393-9A91-4111-A5D6-63B5A736A2B7}" srcOrd="0" destOrd="0" presId="urn:microsoft.com/office/officeart/2005/8/layout/chevron2"/>
    <dgm:cxn modelId="{0A0C1876-38C1-471C-9EE1-D274D4163943}" srcId="{6F2587FD-7B78-4B75-AC66-801BC538C8D3}" destId="{4F1F6230-9ADD-41C4-B714-AAA1A7B23505}" srcOrd="0" destOrd="0" parTransId="{0C2A6F90-B25F-4E0E-BE21-35692A85BD44}" sibTransId="{DF9D4830-9ED2-40A0-88F4-B7A5D1BC9CD5}"/>
    <dgm:cxn modelId="{3895F372-D199-4624-8272-355F047C2200}" type="presOf" srcId="{18B8FA72-A742-4C37-A25E-268C463BF1D4}" destId="{9C33991A-BD25-4158-9984-CCF72DC390C0}" srcOrd="0" destOrd="0" presId="urn:microsoft.com/office/officeart/2005/8/layout/chevron2"/>
    <dgm:cxn modelId="{9C3CB288-60EF-4EA3-8D6F-A5B4BCD2CD1E}" type="presOf" srcId="{E8EF5EF0-F13B-40B7-92A1-80CBB18AF093}" destId="{89968773-612A-4EDD-AC2D-7613EDC8D703}" srcOrd="0" destOrd="0" presId="urn:microsoft.com/office/officeart/2005/8/layout/chevron2"/>
    <dgm:cxn modelId="{4DB57003-C49D-4935-9A56-6F1AE225EA1C}" srcId="{18B8FA72-A742-4C37-A25E-268C463BF1D4}" destId="{E8EF5EF0-F13B-40B7-92A1-80CBB18AF093}" srcOrd="2" destOrd="0" parTransId="{7C3C34D3-C6C2-46B4-99DD-D08792489514}" sibTransId="{11CF0C05-3AE9-47C1-938D-25BEDDC7CCE7}"/>
    <dgm:cxn modelId="{9AD75FBD-D150-443D-AE31-B8D8260522FA}" type="presParOf" srcId="{9C33991A-BD25-4158-9984-CCF72DC390C0}" destId="{B6679200-36B0-4865-82F3-AE4D306B2ACD}" srcOrd="0" destOrd="0" presId="urn:microsoft.com/office/officeart/2005/8/layout/chevron2"/>
    <dgm:cxn modelId="{EB69836E-3B11-421A-BBA8-9CBE23AACC89}" type="presParOf" srcId="{B6679200-36B0-4865-82F3-AE4D306B2ACD}" destId="{45184D9A-912B-4B6C-8A6D-4E8B0C358910}" srcOrd="0" destOrd="0" presId="urn:microsoft.com/office/officeart/2005/8/layout/chevron2"/>
    <dgm:cxn modelId="{6EF3E6CB-CA52-49C5-8DEE-3C9E358A6C59}" type="presParOf" srcId="{B6679200-36B0-4865-82F3-AE4D306B2ACD}" destId="{2DDE43E7-8C8D-4E26-99F3-FB9583482D92}" srcOrd="1" destOrd="0" presId="urn:microsoft.com/office/officeart/2005/8/layout/chevron2"/>
    <dgm:cxn modelId="{02EB668D-AE5A-4761-A755-6435D3DCE81A}" type="presParOf" srcId="{9C33991A-BD25-4158-9984-CCF72DC390C0}" destId="{A7EC65A6-3ADC-4840-8722-E4030FE66C0E}" srcOrd="1" destOrd="0" presId="urn:microsoft.com/office/officeart/2005/8/layout/chevron2"/>
    <dgm:cxn modelId="{B17544F3-FDFA-48C1-B98E-D03575170ACF}" type="presParOf" srcId="{9C33991A-BD25-4158-9984-CCF72DC390C0}" destId="{34DB71B0-D15E-4747-98C8-95577E6A907C}" srcOrd="2" destOrd="0" presId="urn:microsoft.com/office/officeart/2005/8/layout/chevron2"/>
    <dgm:cxn modelId="{666132D6-B1C8-487B-A81E-1777A4FCEBB1}" type="presParOf" srcId="{34DB71B0-D15E-4747-98C8-95577E6A907C}" destId="{48648393-9A91-4111-A5D6-63B5A736A2B7}" srcOrd="0" destOrd="0" presId="urn:microsoft.com/office/officeart/2005/8/layout/chevron2"/>
    <dgm:cxn modelId="{2541F5AF-3FBB-47B5-8631-26BBC7CFFDEE}" type="presParOf" srcId="{34DB71B0-D15E-4747-98C8-95577E6A907C}" destId="{8E9BA826-93D4-451E-8DDA-407A43292049}" srcOrd="1" destOrd="0" presId="urn:microsoft.com/office/officeart/2005/8/layout/chevron2"/>
    <dgm:cxn modelId="{F99202BA-D65B-4B82-B887-83FCC0E78FF1}" type="presParOf" srcId="{9C33991A-BD25-4158-9984-CCF72DC390C0}" destId="{88B459AF-5031-4181-8137-A4ECF1104CC0}" srcOrd="3" destOrd="0" presId="urn:microsoft.com/office/officeart/2005/8/layout/chevron2"/>
    <dgm:cxn modelId="{74D87027-9A84-41AE-907E-F583DC825AB5}" type="presParOf" srcId="{9C33991A-BD25-4158-9984-CCF72DC390C0}" destId="{A3F8C71C-4260-4240-9C96-7D326D8AE254}" srcOrd="4" destOrd="0" presId="urn:microsoft.com/office/officeart/2005/8/layout/chevron2"/>
    <dgm:cxn modelId="{8717AF15-5942-4A07-AB63-37AF3BA11048}" type="presParOf" srcId="{A3F8C71C-4260-4240-9C96-7D326D8AE254}" destId="{89968773-612A-4EDD-AC2D-7613EDC8D703}" srcOrd="0" destOrd="0" presId="urn:microsoft.com/office/officeart/2005/8/layout/chevron2"/>
    <dgm:cxn modelId="{2A2902A4-5949-4CED-BCAA-A93E160E5F4D}" type="presParOf" srcId="{A3F8C71C-4260-4240-9C96-7D326D8AE254}" destId="{4E4DCCC7-1E6D-4F68-ABC7-6C2E56BA0CD4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C709F0A-7ED1-460E-AA06-8D44593E93C8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95680EE9-13E9-4BFA-8A94-871B92A0E293}">
      <dgm:prSet phldrT="[Текст]" custT="1"/>
      <dgm:spPr/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dirty="0" smtClean="0">
              <a:latin typeface="Comic Sans MS" pitchFamily="66" charset="0"/>
              <a:ea typeface="Times New Roman"/>
              <a:cs typeface="Times New Roman"/>
            </a:rPr>
            <a:t>«</a:t>
          </a:r>
          <a:r>
            <a:rPr lang="uk-UA" sz="2400" b="1" dirty="0" smtClean="0">
              <a:latin typeface="Comic Sans MS" pitchFamily="66" charset="0"/>
              <a:ea typeface="Times New Roman"/>
              <a:cs typeface="Times New Roman"/>
            </a:rPr>
            <a:t>День здоров’я. Туризм.»  		Паламарчук І.В. 					       Шерудило О.О.</a:t>
          </a:r>
          <a:endParaRPr lang="ru-RU" sz="2400" b="1" dirty="0"/>
        </a:p>
      </dgm:t>
    </dgm:pt>
    <dgm:pt modelId="{C96E8AFF-B67B-479B-B6B7-1ABC3B7582C4}" type="parTrans" cxnId="{7F1F3CC4-6469-491E-9FC8-75226491DBAE}">
      <dgm:prSet/>
      <dgm:spPr/>
      <dgm:t>
        <a:bodyPr/>
        <a:lstStyle/>
        <a:p>
          <a:endParaRPr lang="ru-RU"/>
        </a:p>
      </dgm:t>
    </dgm:pt>
    <dgm:pt modelId="{66DBAE83-789D-4CCA-927A-3D0262F8C32D}" type="sibTrans" cxnId="{7F1F3CC4-6469-491E-9FC8-75226491DBAE}">
      <dgm:prSet/>
      <dgm:spPr/>
      <dgm:t>
        <a:bodyPr/>
        <a:lstStyle/>
        <a:p>
          <a:endParaRPr lang="ru-RU"/>
        </a:p>
      </dgm:t>
    </dgm:pt>
    <dgm:pt modelId="{37BD6C98-7A88-4F4F-B7AA-2604A190C376}">
      <dgm:prSet phldrT="[Текст]" custT="1"/>
      <dgm:spPr/>
      <dgm:t>
        <a:bodyPr/>
        <a:lstStyle/>
        <a:p>
          <a:pPr algn="l"/>
          <a:r>
            <a:rPr lang="ru-RU" sz="2600" b="1" dirty="0" smtClean="0">
              <a:latin typeface="Comic Sans MS" pitchFamily="66" charset="0"/>
              <a:ea typeface="Times New Roman"/>
              <a:cs typeface="Times New Roman"/>
            </a:rPr>
            <a:t>Захід: </a:t>
          </a:r>
          <a:r>
            <a:rPr lang="uk-UA" sz="2600" b="1" noProof="0" dirty="0" smtClean="0">
              <a:latin typeface="Comic Sans MS" pitchFamily="66" charset="0"/>
              <a:ea typeface="Times New Roman"/>
              <a:cs typeface="Times New Roman"/>
            </a:rPr>
            <a:t>Конкурс малюнків «</a:t>
          </a:r>
          <a:r>
            <a:rPr lang="uk-UA" sz="2600" b="1" i="1" dirty="0" smtClean="0">
              <a:latin typeface="Comic Sans MS" pitchFamily="66" charset="0"/>
            </a:rPr>
            <a:t>Вода – одна з на загадкових речовин</a:t>
          </a:r>
          <a:r>
            <a:rPr lang="uk-UA" sz="2600" b="0" noProof="0" dirty="0" smtClean="0">
              <a:latin typeface="Comic Sans MS" pitchFamily="66" charset="0"/>
              <a:ea typeface="Times New Roman"/>
              <a:cs typeface="Times New Roman"/>
            </a:rPr>
            <a:t>»</a:t>
          </a:r>
          <a:r>
            <a:rPr lang="uk-UA" sz="2600" b="1" dirty="0" smtClean="0">
              <a:latin typeface="Comic Sans MS" pitchFamily="66" charset="0"/>
              <a:ea typeface="Times New Roman"/>
              <a:cs typeface="Times New Roman"/>
            </a:rPr>
            <a:t>               Король Т.М. </a:t>
          </a:r>
          <a:r>
            <a:rPr lang="uk-UA" sz="2600" b="0" noProof="0" dirty="0" smtClean="0">
              <a:latin typeface="Comic Sans MS" pitchFamily="66" charset="0"/>
              <a:ea typeface="Times New Roman"/>
              <a:cs typeface="Times New Roman"/>
            </a:rPr>
            <a:t> 	</a:t>
          </a:r>
          <a:r>
            <a:rPr lang="uk-UA" sz="2600" b="0" dirty="0" smtClean="0">
              <a:latin typeface="Comic Sans MS" pitchFamily="66" charset="0"/>
              <a:ea typeface="Times New Roman"/>
              <a:cs typeface="Times New Roman"/>
            </a:rPr>
            <a:t>		</a:t>
          </a:r>
          <a:endParaRPr lang="ru-RU" sz="2600" b="1" dirty="0"/>
        </a:p>
      </dgm:t>
    </dgm:pt>
    <dgm:pt modelId="{9D7B101C-37AF-40BD-8D3B-2AAA69EA82F7}" type="parTrans" cxnId="{1A6A3ADA-42F0-4C07-8BE1-6522378F53B2}">
      <dgm:prSet/>
      <dgm:spPr/>
      <dgm:t>
        <a:bodyPr/>
        <a:lstStyle/>
        <a:p>
          <a:endParaRPr lang="ru-RU"/>
        </a:p>
      </dgm:t>
    </dgm:pt>
    <dgm:pt modelId="{C7B9F1BC-88F4-420A-A337-C54BF1631F37}" type="sibTrans" cxnId="{1A6A3ADA-42F0-4C07-8BE1-6522378F53B2}">
      <dgm:prSet/>
      <dgm:spPr/>
      <dgm:t>
        <a:bodyPr/>
        <a:lstStyle/>
        <a:p>
          <a:endParaRPr lang="ru-RU"/>
        </a:p>
      </dgm:t>
    </dgm:pt>
    <dgm:pt modelId="{825526CD-FC5B-49D3-BD91-D766679FF628}">
      <dgm:prSet phldrT="[Текст]" custT="1"/>
      <dgm:spPr/>
      <dgm:t>
        <a:bodyPr/>
        <a:lstStyle/>
        <a:p>
          <a:pPr algn="just"/>
          <a:endParaRPr lang="uk-UA" sz="2400" b="1" dirty="0" smtClean="0">
            <a:latin typeface="Comic Sans MS" pitchFamily="66" charset="0"/>
            <a:ea typeface="Times New Roman"/>
            <a:cs typeface="Times New Roman"/>
          </a:endParaRPr>
        </a:p>
        <a:p>
          <a:pPr algn="just"/>
          <a:r>
            <a:rPr lang="uk-UA" sz="2400" b="1" dirty="0" smtClean="0">
              <a:latin typeface="Comic Sans MS" pitchFamily="66" charset="0"/>
              <a:ea typeface="Times New Roman"/>
              <a:cs typeface="Times New Roman"/>
            </a:rPr>
            <a:t>Інтелектуальна гра з Астрономії: «Зоряна година»     					       Латіна С.С</a:t>
          </a:r>
          <a:r>
            <a:rPr lang="uk-UA" sz="2800" b="1" dirty="0" smtClean="0">
              <a:latin typeface="Comic Sans MS" pitchFamily="66" charset="0"/>
              <a:ea typeface="Times New Roman"/>
              <a:cs typeface="Times New Roman"/>
            </a:rPr>
            <a:t>.                			</a:t>
          </a:r>
          <a:endParaRPr lang="ru-RU" sz="2400" b="1" dirty="0"/>
        </a:p>
      </dgm:t>
    </dgm:pt>
    <dgm:pt modelId="{6F51F847-C44C-4167-A753-6FC002BD3CA4}" type="parTrans" cxnId="{853636E3-1C0A-4F3E-BF88-9C18F87B4084}">
      <dgm:prSet/>
      <dgm:spPr/>
      <dgm:t>
        <a:bodyPr/>
        <a:lstStyle/>
        <a:p>
          <a:endParaRPr lang="ru-RU"/>
        </a:p>
      </dgm:t>
    </dgm:pt>
    <dgm:pt modelId="{98CAA934-AB7C-4C99-AD31-6E115867B312}" type="sibTrans" cxnId="{853636E3-1C0A-4F3E-BF88-9C18F87B4084}">
      <dgm:prSet/>
      <dgm:spPr/>
      <dgm:t>
        <a:bodyPr/>
        <a:lstStyle/>
        <a:p>
          <a:endParaRPr lang="ru-RU"/>
        </a:p>
      </dgm:t>
    </dgm:pt>
    <dgm:pt modelId="{174BEDB2-1002-4BCA-BB27-B6F340BC0947}">
      <dgm:prSet phldrT="[Текст]" custT="1"/>
      <dgm:spPr/>
      <dgm:t>
        <a:bodyPr/>
        <a:lstStyle/>
        <a:p>
          <a:pPr algn="l"/>
          <a:r>
            <a:rPr lang="uk-UA" sz="2400" b="1" noProof="0" dirty="0" smtClean="0">
              <a:latin typeface="Comic Sans MS" pitchFamily="66" charset="0"/>
              <a:ea typeface="Times New Roman"/>
              <a:cs typeface="Times New Roman"/>
            </a:rPr>
            <a:t>Захід «</a:t>
          </a:r>
          <a:r>
            <a:rPr lang="uk-UA" sz="2400" b="1" i="1" dirty="0" smtClean="0">
              <a:latin typeface="Comic Sans MS" pitchFamily="66" charset="0"/>
            </a:rPr>
            <a:t>Математичний марафон (1 курс), «Битва мудреців» (2 курс)</a:t>
          </a:r>
          <a:r>
            <a:rPr lang="uk-UA" sz="2400" b="1" noProof="0" dirty="0" smtClean="0">
              <a:latin typeface="Comic Sans MS" pitchFamily="66" charset="0"/>
              <a:ea typeface="Times New Roman"/>
              <a:cs typeface="Times New Roman"/>
            </a:rPr>
            <a:t>»                         </a:t>
          </a:r>
          <a:r>
            <a:rPr lang="uk-UA" sz="2400" b="1" dirty="0" smtClean="0">
              <a:latin typeface="Comic Sans MS" pitchFamily="66" charset="0"/>
              <a:ea typeface="Times New Roman"/>
              <a:cs typeface="Times New Roman"/>
            </a:rPr>
            <a:t>			                                      Ситник Г.П.</a:t>
          </a:r>
          <a:endParaRPr lang="ru-RU" sz="2400" b="1" dirty="0"/>
        </a:p>
      </dgm:t>
    </dgm:pt>
    <dgm:pt modelId="{598247ED-4DED-463B-B6E1-BA565A1B57B2}" type="parTrans" cxnId="{F1849717-D597-4A3E-982E-246184E3C6E8}">
      <dgm:prSet/>
      <dgm:spPr/>
      <dgm:t>
        <a:bodyPr/>
        <a:lstStyle/>
        <a:p>
          <a:endParaRPr lang="ru-RU"/>
        </a:p>
      </dgm:t>
    </dgm:pt>
    <dgm:pt modelId="{AAFA1308-08C8-4897-B017-B860815AF684}" type="sibTrans" cxnId="{F1849717-D597-4A3E-982E-246184E3C6E8}">
      <dgm:prSet/>
      <dgm:spPr/>
      <dgm:t>
        <a:bodyPr/>
        <a:lstStyle/>
        <a:p>
          <a:endParaRPr lang="ru-RU"/>
        </a:p>
      </dgm:t>
    </dgm:pt>
    <dgm:pt modelId="{BCB3C706-7B5C-4E78-92AA-5647A92A26E1}" type="pres">
      <dgm:prSet presAssocID="{3C709F0A-7ED1-460E-AA06-8D44593E93C8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FF77F6-E1C4-48E4-B7F2-059430CA1832}" type="pres">
      <dgm:prSet presAssocID="{95680EE9-13E9-4BFA-8A94-871B92A0E293}" presName="parentLin" presStyleCnt="0"/>
      <dgm:spPr/>
    </dgm:pt>
    <dgm:pt modelId="{FF5803EA-9FD3-4252-B35E-340C3469807C}" type="pres">
      <dgm:prSet presAssocID="{95680EE9-13E9-4BFA-8A94-871B92A0E29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FAADD305-9D47-4E74-9664-F9E5DF8509F2}" type="pres">
      <dgm:prSet presAssocID="{95680EE9-13E9-4BFA-8A94-871B92A0E293}" presName="parentText" presStyleLbl="node1" presStyleIdx="0" presStyleCnt="4" custScaleX="1428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0B5B50-99A6-412F-B4B0-BAA12B99509A}" type="pres">
      <dgm:prSet presAssocID="{95680EE9-13E9-4BFA-8A94-871B92A0E293}" presName="negativeSpace" presStyleCnt="0"/>
      <dgm:spPr/>
    </dgm:pt>
    <dgm:pt modelId="{0DC9A73D-87DC-48A8-813D-6157BA80ACF5}" type="pres">
      <dgm:prSet presAssocID="{95680EE9-13E9-4BFA-8A94-871B92A0E293}" presName="childText" presStyleLbl="conFgAcc1" presStyleIdx="0" presStyleCnt="4">
        <dgm:presLayoutVars>
          <dgm:bulletEnabled val="1"/>
        </dgm:presLayoutVars>
      </dgm:prSet>
      <dgm:spPr/>
    </dgm:pt>
    <dgm:pt modelId="{12C01C3A-BBB8-4A06-B14D-74840EF055B4}" type="pres">
      <dgm:prSet presAssocID="{66DBAE83-789D-4CCA-927A-3D0262F8C32D}" presName="spaceBetweenRectangles" presStyleCnt="0"/>
      <dgm:spPr/>
    </dgm:pt>
    <dgm:pt modelId="{17007F3F-1F87-41D4-89F0-8C0536E1D238}" type="pres">
      <dgm:prSet presAssocID="{37BD6C98-7A88-4F4F-B7AA-2604A190C376}" presName="parentLin" presStyleCnt="0"/>
      <dgm:spPr/>
    </dgm:pt>
    <dgm:pt modelId="{D0EF89F9-C692-4809-A5CF-FD941CD18A0F}" type="pres">
      <dgm:prSet presAssocID="{37BD6C98-7A88-4F4F-B7AA-2604A190C376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AA6159D3-71ED-4AAB-B156-8D7ED918D285}" type="pres">
      <dgm:prSet presAssocID="{37BD6C98-7A88-4F4F-B7AA-2604A190C376}" presName="parentText" presStyleLbl="node1" presStyleIdx="1" presStyleCnt="4" custScaleX="139438" custScaleY="1536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BAC713-868F-41AD-8ADC-0F7EF852BA17}" type="pres">
      <dgm:prSet presAssocID="{37BD6C98-7A88-4F4F-B7AA-2604A190C376}" presName="negativeSpace" presStyleCnt="0"/>
      <dgm:spPr/>
    </dgm:pt>
    <dgm:pt modelId="{DB9776F4-47FA-4A64-AB93-445958A40DC3}" type="pres">
      <dgm:prSet presAssocID="{37BD6C98-7A88-4F4F-B7AA-2604A190C376}" presName="childText" presStyleLbl="conFgAcc1" presStyleIdx="1" presStyleCnt="4">
        <dgm:presLayoutVars>
          <dgm:bulletEnabled val="1"/>
        </dgm:presLayoutVars>
      </dgm:prSet>
      <dgm:spPr/>
    </dgm:pt>
    <dgm:pt modelId="{4EDB07D2-A235-48DF-BE78-610D0D9DD948}" type="pres">
      <dgm:prSet presAssocID="{C7B9F1BC-88F4-420A-A337-C54BF1631F37}" presName="spaceBetweenRectangles" presStyleCnt="0"/>
      <dgm:spPr/>
    </dgm:pt>
    <dgm:pt modelId="{3FC4B486-A518-407B-80C9-3494BD2832E6}" type="pres">
      <dgm:prSet presAssocID="{825526CD-FC5B-49D3-BD91-D766679FF628}" presName="parentLin" presStyleCnt="0"/>
      <dgm:spPr/>
    </dgm:pt>
    <dgm:pt modelId="{E68348E7-534A-4CC2-AD43-D6790164840D}" type="pres">
      <dgm:prSet presAssocID="{825526CD-FC5B-49D3-BD91-D766679FF628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A7BE8324-9B6C-441D-ABD6-924FDC7A02EB}" type="pres">
      <dgm:prSet presAssocID="{825526CD-FC5B-49D3-BD91-D766679FF628}" presName="parentText" presStyleLbl="node1" presStyleIdx="2" presStyleCnt="4" custScaleX="142857" custScaleY="116214" custLinFactNeighborX="515" custLinFactNeighborY="4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8687B1-DDE2-4CBB-8162-CB845D65DC4F}" type="pres">
      <dgm:prSet presAssocID="{825526CD-FC5B-49D3-BD91-D766679FF628}" presName="negativeSpace" presStyleCnt="0"/>
      <dgm:spPr/>
    </dgm:pt>
    <dgm:pt modelId="{E222904D-4BEE-4710-98A0-B127F4752AB6}" type="pres">
      <dgm:prSet presAssocID="{825526CD-FC5B-49D3-BD91-D766679FF628}" presName="childText" presStyleLbl="conFgAcc1" presStyleIdx="2" presStyleCnt="4">
        <dgm:presLayoutVars>
          <dgm:bulletEnabled val="1"/>
        </dgm:presLayoutVars>
      </dgm:prSet>
      <dgm:spPr/>
    </dgm:pt>
    <dgm:pt modelId="{EBD5F2B6-8F19-4747-8143-5A8674D60ED6}" type="pres">
      <dgm:prSet presAssocID="{98CAA934-AB7C-4C99-AD31-6E115867B312}" presName="spaceBetweenRectangles" presStyleCnt="0"/>
      <dgm:spPr/>
    </dgm:pt>
    <dgm:pt modelId="{4D95ED1C-4EF9-4F8B-8802-392576375F9A}" type="pres">
      <dgm:prSet presAssocID="{174BEDB2-1002-4BCA-BB27-B6F340BC0947}" presName="parentLin" presStyleCnt="0"/>
      <dgm:spPr/>
    </dgm:pt>
    <dgm:pt modelId="{9432A648-7795-4B87-B6B9-0CA07F2450D7}" type="pres">
      <dgm:prSet presAssocID="{174BEDB2-1002-4BCA-BB27-B6F340BC0947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D8B5793B-F846-4CDF-AFA5-53721FF7699D}" type="pres">
      <dgm:prSet presAssocID="{174BEDB2-1002-4BCA-BB27-B6F340BC0947}" presName="parentText" presStyleLbl="node1" presStyleIdx="3" presStyleCnt="4" custScaleX="138176" custScaleY="1264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AE9789-8FA5-4CC2-BBFA-C0CD20A91A13}" type="pres">
      <dgm:prSet presAssocID="{174BEDB2-1002-4BCA-BB27-B6F340BC0947}" presName="negativeSpace" presStyleCnt="0"/>
      <dgm:spPr/>
    </dgm:pt>
    <dgm:pt modelId="{0DDCFAEB-5F27-4157-8371-59FE51735D23}" type="pres">
      <dgm:prSet presAssocID="{174BEDB2-1002-4BCA-BB27-B6F340BC0947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55D3BA27-45CB-4596-9B1B-2BB5D4E70918}" type="presOf" srcId="{37BD6C98-7A88-4F4F-B7AA-2604A190C376}" destId="{AA6159D3-71ED-4AAB-B156-8D7ED918D285}" srcOrd="1" destOrd="0" presId="urn:microsoft.com/office/officeart/2005/8/layout/list1"/>
    <dgm:cxn modelId="{1A6A3ADA-42F0-4C07-8BE1-6522378F53B2}" srcId="{3C709F0A-7ED1-460E-AA06-8D44593E93C8}" destId="{37BD6C98-7A88-4F4F-B7AA-2604A190C376}" srcOrd="1" destOrd="0" parTransId="{9D7B101C-37AF-40BD-8D3B-2AAA69EA82F7}" sibTransId="{C7B9F1BC-88F4-420A-A337-C54BF1631F37}"/>
    <dgm:cxn modelId="{43DDE8B5-D4EE-4615-A926-345F547BFD23}" type="presOf" srcId="{3C709F0A-7ED1-460E-AA06-8D44593E93C8}" destId="{BCB3C706-7B5C-4E78-92AA-5647A92A26E1}" srcOrd="0" destOrd="0" presId="urn:microsoft.com/office/officeart/2005/8/layout/list1"/>
    <dgm:cxn modelId="{59EC9BD1-55BD-4A26-8B88-BE3764AB7D2C}" type="presOf" srcId="{825526CD-FC5B-49D3-BD91-D766679FF628}" destId="{A7BE8324-9B6C-441D-ABD6-924FDC7A02EB}" srcOrd="1" destOrd="0" presId="urn:microsoft.com/office/officeart/2005/8/layout/list1"/>
    <dgm:cxn modelId="{853636E3-1C0A-4F3E-BF88-9C18F87B4084}" srcId="{3C709F0A-7ED1-460E-AA06-8D44593E93C8}" destId="{825526CD-FC5B-49D3-BD91-D766679FF628}" srcOrd="2" destOrd="0" parTransId="{6F51F847-C44C-4167-A753-6FC002BD3CA4}" sibTransId="{98CAA934-AB7C-4C99-AD31-6E115867B312}"/>
    <dgm:cxn modelId="{F1849717-D597-4A3E-982E-246184E3C6E8}" srcId="{3C709F0A-7ED1-460E-AA06-8D44593E93C8}" destId="{174BEDB2-1002-4BCA-BB27-B6F340BC0947}" srcOrd="3" destOrd="0" parTransId="{598247ED-4DED-463B-B6E1-BA565A1B57B2}" sibTransId="{AAFA1308-08C8-4897-B017-B860815AF684}"/>
    <dgm:cxn modelId="{A4B9F2FC-99D1-4A24-A067-684780B0E2A8}" type="presOf" srcId="{37BD6C98-7A88-4F4F-B7AA-2604A190C376}" destId="{D0EF89F9-C692-4809-A5CF-FD941CD18A0F}" srcOrd="0" destOrd="0" presId="urn:microsoft.com/office/officeart/2005/8/layout/list1"/>
    <dgm:cxn modelId="{9625F295-AEEC-4867-8B11-72DEBB92294C}" type="presOf" srcId="{95680EE9-13E9-4BFA-8A94-871B92A0E293}" destId="{FF5803EA-9FD3-4252-B35E-340C3469807C}" srcOrd="0" destOrd="0" presId="urn:microsoft.com/office/officeart/2005/8/layout/list1"/>
    <dgm:cxn modelId="{FAFBEF8C-A62D-43AD-967C-427EE52F47EF}" type="presOf" srcId="{95680EE9-13E9-4BFA-8A94-871B92A0E293}" destId="{FAADD305-9D47-4E74-9664-F9E5DF8509F2}" srcOrd="1" destOrd="0" presId="urn:microsoft.com/office/officeart/2005/8/layout/list1"/>
    <dgm:cxn modelId="{55E430B9-C864-4DAA-AF65-A9C170BE724F}" type="presOf" srcId="{825526CD-FC5B-49D3-BD91-D766679FF628}" destId="{E68348E7-534A-4CC2-AD43-D6790164840D}" srcOrd="0" destOrd="0" presId="urn:microsoft.com/office/officeart/2005/8/layout/list1"/>
    <dgm:cxn modelId="{7F1F3CC4-6469-491E-9FC8-75226491DBAE}" srcId="{3C709F0A-7ED1-460E-AA06-8D44593E93C8}" destId="{95680EE9-13E9-4BFA-8A94-871B92A0E293}" srcOrd="0" destOrd="0" parTransId="{C96E8AFF-B67B-479B-B6B7-1ABC3B7582C4}" sibTransId="{66DBAE83-789D-4CCA-927A-3D0262F8C32D}"/>
    <dgm:cxn modelId="{703F3D13-C707-452E-A6EC-1B25AB358389}" type="presOf" srcId="{174BEDB2-1002-4BCA-BB27-B6F340BC0947}" destId="{9432A648-7795-4B87-B6B9-0CA07F2450D7}" srcOrd="0" destOrd="0" presId="urn:microsoft.com/office/officeart/2005/8/layout/list1"/>
    <dgm:cxn modelId="{ED733FE6-38E9-4CDA-BBD7-60AE7E067121}" type="presOf" srcId="{174BEDB2-1002-4BCA-BB27-B6F340BC0947}" destId="{D8B5793B-F846-4CDF-AFA5-53721FF7699D}" srcOrd="1" destOrd="0" presId="urn:microsoft.com/office/officeart/2005/8/layout/list1"/>
    <dgm:cxn modelId="{49D1C4EC-AFF8-46D7-938C-4BD7EDF466AF}" type="presParOf" srcId="{BCB3C706-7B5C-4E78-92AA-5647A92A26E1}" destId="{61FF77F6-E1C4-48E4-B7F2-059430CA1832}" srcOrd="0" destOrd="0" presId="urn:microsoft.com/office/officeart/2005/8/layout/list1"/>
    <dgm:cxn modelId="{007B49BD-9B48-444D-833D-621B88548690}" type="presParOf" srcId="{61FF77F6-E1C4-48E4-B7F2-059430CA1832}" destId="{FF5803EA-9FD3-4252-B35E-340C3469807C}" srcOrd="0" destOrd="0" presId="urn:microsoft.com/office/officeart/2005/8/layout/list1"/>
    <dgm:cxn modelId="{5EE930CF-A328-4CBB-98B0-1EFE63A466B9}" type="presParOf" srcId="{61FF77F6-E1C4-48E4-B7F2-059430CA1832}" destId="{FAADD305-9D47-4E74-9664-F9E5DF8509F2}" srcOrd="1" destOrd="0" presId="urn:microsoft.com/office/officeart/2005/8/layout/list1"/>
    <dgm:cxn modelId="{96671E30-D03B-4819-8982-62DCA58D6330}" type="presParOf" srcId="{BCB3C706-7B5C-4E78-92AA-5647A92A26E1}" destId="{F20B5B50-99A6-412F-B4B0-BAA12B99509A}" srcOrd="1" destOrd="0" presId="urn:microsoft.com/office/officeart/2005/8/layout/list1"/>
    <dgm:cxn modelId="{B07A5B89-DE17-4FAE-A685-C40BE2BEAC9D}" type="presParOf" srcId="{BCB3C706-7B5C-4E78-92AA-5647A92A26E1}" destId="{0DC9A73D-87DC-48A8-813D-6157BA80ACF5}" srcOrd="2" destOrd="0" presId="urn:microsoft.com/office/officeart/2005/8/layout/list1"/>
    <dgm:cxn modelId="{4B5FFD24-E9CF-4877-B3A0-FF346E30F791}" type="presParOf" srcId="{BCB3C706-7B5C-4E78-92AA-5647A92A26E1}" destId="{12C01C3A-BBB8-4A06-B14D-74840EF055B4}" srcOrd="3" destOrd="0" presId="urn:microsoft.com/office/officeart/2005/8/layout/list1"/>
    <dgm:cxn modelId="{E2169E3C-41B1-428F-B8EA-A97C4710F429}" type="presParOf" srcId="{BCB3C706-7B5C-4E78-92AA-5647A92A26E1}" destId="{17007F3F-1F87-41D4-89F0-8C0536E1D238}" srcOrd="4" destOrd="0" presId="urn:microsoft.com/office/officeart/2005/8/layout/list1"/>
    <dgm:cxn modelId="{8DF782B1-B43F-46C4-A9A2-F6E9E51739BF}" type="presParOf" srcId="{17007F3F-1F87-41D4-89F0-8C0536E1D238}" destId="{D0EF89F9-C692-4809-A5CF-FD941CD18A0F}" srcOrd="0" destOrd="0" presId="urn:microsoft.com/office/officeart/2005/8/layout/list1"/>
    <dgm:cxn modelId="{8C1F4040-7CB0-4607-9C18-65DAA3A88909}" type="presParOf" srcId="{17007F3F-1F87-41D4-89F0-8C0536E1D238}" destId="{AA6159D3-71ED-4AAB-B156-8D7ED918D285}" srcOrd="1" destOrd="0" presId="urn:microsoft.com/office/officeart/2005/8/layout/list1"/>
    <dgm:cxn modelId="{ADF2BB86-1D79-40E3-8A41-E64E11689915}" type="presParOf" srcId="{BCB3C706-7B5C-4E78-92AA-5647A92A26E1}" destId="{D6BAC713-868F-41AD-8ADC-0F7EF852BA17}" srcOrd="5" destOrd="0" presId="urn:microsoft.com/office/officeart/2005/8/layout/list1"/>
    <dgm:cxn modelId="{0FC42C5C-4781-4A5B-8DFD-F14815168F0E}" type="presParOf" srcId="{BCB3C706-7B5C-4E78-92AA-5647A92A26E1}" destId="{DB9776F4-47FA-4A64-AB93-445958A40DC3}" srcOrd="6" destOrd="0" presId="urn:microsoft.com/office/officeart/2005/8/layout/list1"/>
    <dgm:cxn modelId="{21B3E3EF-7647-45EC-AE5D-685FF60262B6}" type="presParOf" srcId="{BCB3C706-7B5C-4E78-92AA-5647A92A26E1}" destId="{4EDB07D2-A235-48DF-BE78-610D0D9DD948}" srcOrd="7" destOrd="0" presId="urn:microsoft.com/office/officeart/2005/8/layout/list1"/>
    <dgm:cxn modelId="{945DA739-98F3-4B99-96B4-BB94BDCDF459}" type="presParOf" srcId="{BCB3C706-7B5C-4E78-92AA-5647A92A26E1}" destId="{3FC4B486-A518-407B-80C9-3494BD2832E6}" srcOrd="8" destOrd="0" presId="urn:microsoft.com/office/officeart/2005/8/layout/list1"/>
    <dgm:cxn modelId="{0CF32F36-6A8E-4ECD-AA90-F430650D58DF}" type="presParOf" srcId="{3FC4B486-A518-407B-80C9-3494BD2832E6}" destId="{E68348E7-534A-4CC2-AD43-D6790164840D}" srcOrd="0" destOrd="0" presId="urn:microsoft.com/office/officeart/2005/8/layout/list1"/>
    <dgm:cxn modelId="{566012C5-F188-4770-839D-928159A6F112}" type="presParOf" srcId="{3FC4B486-A518-407B-80C9-3494BD2832E6}" destId="{A7BE8324-9B6C-441D-ABD6-924FDC7A02EB}" srcOrd="1" destOrd="0" presId="urn:microsoft.com/office/officeart/2005/8/layout/list1"/>
    <dgm:cxn modelId="{0F962B06-D634-47E7-A0F8-D325FE8F81E0}" type="presParOf" srcId="{BCB3C706-7B5C-4E78-92AA-5647A92A26E1}" destId="{378687B1-DDE2-4CBB-8162-CB845D65DC4F}" srcOrd="9" destOrd="0" presId="urn:microsoft.com/office/officeart/2005/8/layout/list1"/>
    <dgm:cxn modelId="{500A15A2-BBB3-4C8D-BF2F-5EC28CA80EC5}" type="presParOf" srcId="{BCB3C706-7B5C-4E78-92AA-5647A92A26E1}" destId="{E222904D-4BEE-4710-98A0-B127F4752AB6}" srcOrd="10" destOrd="0" presId="urn:microsoft.com/office/officeart/2005/8/layout/list1"/>
    <dgm:cxn modelId="{CD20E4A6-4FF2-4F70-A5C3-2BE2D4EE06E7}" type="presParOf" srcId="{BCB3C706-7B5C-4E78-92AA-5647A92A26E1}" destId="{EBD5F2B6-8F19-4747-8143-5A8674D60ED6}" srcOrd="11" destOrd="0" presId="urn:microsoft.com/office/officeart/2005/8/layout/list1"/>
    <dgm:cxn modelId="{BB718BBA-94D5-4265-A91D-2F8881F38680}" type="presParOf" srcId="{BCB3C706-7B5C-4E78-92AA-5647A92A26E1}" destId="{4D95ED1C-4EF9-4F8B-8802-392576375F9A}" srcOrd="12" destOrd="0" presId="urn:microsoft.com/office/officeart/2005/8/layout/list1"/>
    <dgm:cxn modelId="{557BDE62-27C6-4996-824E-82CE1CD64685}" type="presParOf" srcId="{4D95ED1C-4EF9-4F8B-8802-392576375F9A}" destId="{9432A648-7795-4B87-B6B9-0CA07F2450D7}" srcOrd="0" destOrd="0" presId="urn:microsoft.com/office/officeart/2005/8/layout/list1"/>
    <dgm:cxn modelId="{E05EEB65-B97C-4B1B-82AE-C57E6E11842A}" type="presParOf" srcId="{4D95ED1C-4EF9-4F8B-8802-392576375F9A}" destId="{D8B5793B-F846-4CDF-AFA5-53721FF7699D}" srcOrd="1" destOrd="0" presId="urn:microsoft.com/office/officeart/2005/8/layout/list1"/>
    <dgm:cxn modelId="{986D6183-C9DF-4300-8339-BC7B2F94548C}" type="presParOf" srcId="{BCB3C706-7B5C-4E78-92AA-5647A92A26E1}" destId="{CDAE9789-8FA5-4CC2-BBFA-C0CD20A91A13}" srcOrd="13" destOrd="0" presId="urn:microsoft.com/office/officeart/2005/8/layout/list1"/>
    <dgm:cxn modelId="{5DD05A22-DD99-45C9-B23E-46E1DB4399D5}" type="presParOf" srcId="{BCB3C706-7B5C-4E78-92AA-5647A92A26E1}" destId="{0DDCFAEB-5F27-4157-8371-59FE51735D2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CB8595A-0C15-4615-BF8A-1FAFE44B557F}" type="doc">
      <dgm:prSet loTypeId="urn:microsoft.com/office/officeart/2005/8/layout/list1" loCatId="list" qsTypeId="urn:microsoft.com/office/officeart/2005/8/quickstyle/3d2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CC68403-7701-4E5C-80BD-66DBEA57ACF3}">
      <dgm:prSet phldrT="[Текст]"/>
      <dgm:spPr/>
      <dgm:t>
        <a:bodyPr/>
        <a:lstStyle/>
        <a:p>
          <a:r>
            <a:rPr lang="uk-UA" b="1" dirty="0" smtClean="0">
              <a:latin typeface="Comic Sans MS" pitchFamily="66" charset="0"/>
            </a:rPr>
            <a:t>ТЕХНОЛОГІЇ КОЛЕКТИВНО-ГРУПОВОГО НАВЧАННЯ </a:t>
          </a:r>
          <a:endParaRPr lang="ru-RU" b="1" dirty="0">
            <a:latin typeface="Comic Sans MS" pitchFamily="66" charset="0"/>
          </a:endParaRPr>
        </a:p>
      </dgm:t>
    </dgm:pt>
    <dgm:pt modelId="{8EE8B358-75AE-47FB-A89B-31866051A942}" type="parTrans" cxnId="{509C2F82-69DF-4684-AD53-56064FB7DC0A}">
      <dgm:prSet/>
      <dgm:spPr/>
      <dgm:t>
        <a:bodyPr/>
        <a:lstStyle/>
        <a:p>
          <a:endParaRPr lang="ru-RU"/>
        </a:p>
      </dgm:t>
    </dgm:pt>
    <dgm:pt modelId="{CE998855-9EB9-4DBE-BD1A-2409A8C6FE32}" type="sibTrans" cxnId="{509C2F82-69DF-4684-AD53-56064FB7DC0A}">
      <dgm:prSet/>
      <dgm:spPr/>
      <dgm:t>
        <a:bodyPr/>
        <a:lstStyle/>
        <a:p>
          <a:endParaRPr lang="ru-RU"/>
        </a:p>
      </dgm:t>
    </dgm:pt>
    <dgm:pt modelId="{DFC7BA77-549F-4528-9855-A11DBA894769}">
      <dgm:prSet phldrT="[Текст]" custT="1"/>
      <dgm:spPr/>
      <dgm:t>
        <a:bodyPr/>
        <a:lstStyle/>
        <a:p>
          <a:pPr defTabSz="1073150">
            <a:tabLst/>
          </a:pPr>
          <a:r>
            <a:rPr lang="uk-UA" sz="2000" dirty="0" smtClean="0">
              <a:latin typeface="Comic Sans MS" pitchFamily="66" charset="0"/>
            </a:rPr>
            <a:t>обговорення проблеми в загальному колі; мікрофон; незакінчені речення; мозковий штурм; ажурна пилка; навчаючи — вчусь; аналіз ситуації; розв'язання проблем; дерево рішень.</a:t>
          </a:r>
          <a:endParaRPr lang="ru-RU" sz="2000" dirty="0">
            <a:latin typeface="Comic Sans MS" pitchFamily="66" charset="0"/>
          </a:endParaRPr>
        </a:p>
      </dgm:t>
    </dgm:pt>
    <dgm:pt modelId="{DAEAEF29-1F70-4353-A2C1-117B34CE34EE}" type="parTrans" cxnId="{E608D0B7-D958-4C3A-BE68-BD694E6CF0DE}">
      <dgm:prSet/>
      <dgm:spPr/>
      <dgm:t>
        <a:bodyPr/>
        <a:lstStyle/>
        <a:p>
          <a:endParaRPr lang="ru-RU"/>
        </a:p>
      </dgm:t>
    </dgm:pt>
    <dgm:pt modelId="{964D2086-776A-4117-822C-7E2FF4A54807}" type="sibTrans" cxnId="{E608D0B7-D958-4C3A-BE68-BD694E6CF0DE}">
      <dgm:prSet/>
      <dgm:spPr/>
      <dgm:t>
        <a:bodyPr/>
        <a:lstStyle/>
        <a:p>
          <a:endParaRPr lang="ru-RU"/>
        </a:p>
      </dgm:t>
    </dgm:pt>
    <dgm:pt modelId="{CDB74D75-924B-485F-9753-23EACC950632}">
      <dgm:prSet phldrT="[Текст]"/>
      <dgm:spPr/>
      <dgm:t>
        <a:bodyPr/>
        <a:lstStyle/>
        <a:p>
          <a:r>
            <a:rPr lang="uk-UA" b="1" dirty="0" smtClean="0">
              <a:latin typeface="Comic Sans MS" pitchFamily="66" charset="0"/>
            </a:rPr>
            <a:t>ТЕХНОЛОГІЇ КООПЕРАТИВНОГО НАВЧАННЯ </a:t>
          </a:r>
          <a:endParaRPr lang="ru-RU" b="1" dirty="0">
            <a:latin typeface="Comic Sans MS" pitchFamily="66" charset="0"/>
          </a:endParaRPr>
        </a:p>
      </dgm:t>
    </dgm:pt>
    <dgm:pt modelId="{B91D0393-862E-4E3E-8A7A-75C81CD56412}" type="parTrans" cxnId="{9341EB59-5555-416B-A974-93CDF65E33BA}">
      <dgm:prSet/>
      <dgm:spPr/>
      <dgm:t>
        <a:bodyPr/>
        <a:lstStyle/>
        <a:p>
          <a:endParaRPr lang="ru-RU"/>
        </a:p>
      </dgm:t>
    </dgm:pt>
    <dgm:pt modelId="{4680B355-AE0C-43BE-B808-4D73942398DC}" type="sibTrans" cxnId="{9341EB59-5555-416B-A974-93CDF65E33BA}">
      <dgm:prSet/>
      <dgm:spPr/>
      <dgm:t>
        <a:bodyPr/>
        <a:lstStyle/>
        <a:p>
          <a:endParaRPr lang="ru-RU"/>
        </a:p>
      </dgm:t>
    </dgm:pt>
    <dgm:pt modelId="{35C8AE8F-651C-4E05-90FB-5F9FE9888CA6}">
      <dgm:prSet phldrT="[Текст]" custT="1"/>
      <dgm:spPr/>
      <dgm:t>
        <a:bodyPr/>
        <a:lstStyle/>
        <a:p>
          <a:r>
            <a:rPr lang="uk-UA" sz="2000" dirty="0" smtClean="0">
              <a:latin typeface="Comic Sans MS" pitchFamily="66" charset="0"/>
            </a:rPr>
            <a:t>робота в парах; ротаційні (змінювані) трійки; два</a:t>
          </a:r>
          <a:r>
            <a:rPr lang="en-US" sz="2000" dirty="0" smtClean="0">
              <a:latin typeface="Comic Sans MS" pitchFamily="66" charset="0"/>
            </a:rPr>
            <a:t>-</a:t>
          </a:r>
          <a:r>
            <a:rPr lang="uk-UA" sz="2000" dirty="0" smtClean="0">
              <a:latin typeface="Comic Sans MS" pitchFamily="66" charset="0"/>
            </a:rPr>
            <a:t>чотири</a:t>
          </a:r>
          <a:r>
            <a:rPr lang="en-US" sz="2000" dirty="0" smtClean="0">
              <a:latin typeface="Comic Sans MS" pitchFamily="66" charset="0"/>
            </a:rPr>
            <a:t>-</a:t>
          </a:r>
          <a:r>
            <a:rPr lang="uk-UA" sz="2000" dirty="0" smtClean="0">
              <a:latin typeface="Comic Sans MS" pitchFamily="66" charset="0"/>
            </a:rPr>
            <a:t>всі разом; карусель; робота в малих групах; акваріум; коло ідей.</a:t>
          </a:r>
          <a:endParaRPr lang="ru-RU" sz="2000" dirty="0">
            <a:latin typeface="Comic Sans MS" pitchFamily="66" charset="0"/>
          </a:endParaRPr>
        </a:p>
      </dgm:t>
    </dgm:pt>
    <dgm:pt modelId="{84B88CC2-7F04-4EC6-9AE9-1B1D181FE361}" type="parTrans" cxnId="{E95AF210-6135-48CF-873F-6A99C02411B2}">
      <dgm:prSet/>
      <dgm:spPr/>
      <dgm:t>
        <a:bodyPr/>
        <a:lstStyle/>
        <a:p>
          <a:endParaRPr lang="ru-RU"/>
        </a:p>
      </dgm:t>
    </dgm:pt>
    <dgm:pt modelId="{AF262125-5AD7-4EFE-BFD5-84BDA0617417}" type="sibTrans" cxnId="{E95AF210-6135-48CF-873F-6A99C02411B2}">
      <dgm:prSet/>
      <dgm:spPr/>
      <dgm:t>
        <a:bodyPr/>
        <a:lstStyle/>
        <a:p>
          <a:endParaRPr lang="ru-RU"/>
        </a:p>
      </dgm:t>
    </dgm:pt>
    <dgm:pt modelId="{572C0DD4-C359-43C1-BE05-09DE0AA9CD35}">
      <dgm:prSet/>
      <dgm:spPr/>
      <dgm:t>
        <a:bodyPr/>
        <a:lstStyle/>
        <a:p>
          <a:r>
            <a:rPr lang="uk-UA" b="1" dirty="0" smtClean="0">
              <a:latin typeface="Comic Sans MS" pitchFamily="66" charset="0"/>
            </a:rPr>
            <a:t>ТЕХНОЛОГІЇ ОПРАЦЮВАННЯ ДИСКУСІЙНИХ ПИТАНЬ</a:t>
          </a:r>
          <a:endParaRPr lang="en-US" b="1" dirty="0" smtClean="0">
            <a:latin typeface="Comic Sans MS" pitchFamily="66" charset="0"/>
          </a:endParaRPr>
        </a:p>
      </dgm:t>
    </dgm:pt>
    <dgm:pt modelId="{DDA152AA-C8DA-4C8D-B696-177131EED0B8}" type="parTrans" cxnId="{4DA00A49-DDDE-4914-BBDE-9ABF79AEF36C}">
      <dgm:prSet/>
      <dgm:spPr/>
      <dgm:t>
        <a:bodyPr/>
        <a:lstStyle/>
        <a:p>
          <a:endParaRPr lang="ru-RU"/>
        </a:p>
      </dgm:t>
    </dgm:pt>
    <dgm:pt modelId="{B850FA8B-13ED-4131-A2DE-FAE7D584F4EE}" type="sibTrans" cxnId="{4DA00A49-DDDE-4914-BBDE-9ABF79AEF36C}">
      <dgm:prSet/>
      <dgm:spPr/>
      <dgm:t>
        <a:bodyPr/>
        <a:lstStyle/>
        <a:p>
          <a:endParaRPr lang="ru-RU"/>
        </a:p>
      </dgm:t>
    </dgm:pt>
    <dgm:pt modelId="{A3D6FA0C-F294-4372-99C6-101360767C4F}">
      <dgm:prSet custT="1"/>
      <dgm:spPr/>
      <dgm:t>
        <a:bodyPr/>
        <a:lstStyle/>
        <a:p>
          <a:r>
            <a:rPr lang="uk-UA" sz="2000" dirty="0" smtClean="0">
              <a:latin typeface="Comic Sans MS" pitchFamily="66" charset="0"/>
            </a:rPr>
            <a:t>займи позицію; зміни позицію; неперервна шкала думок; дискусія; дебати; дискусія в стилі телевізійного ток-шоу</a:t>
          </a:r>
          <a:r>
            <a:rPr lang="uk-UA" sz="2000" dirty="0" smtClean="0"/>
            <a:t>.</a:t>
          </a:r>
          <a:endParaRPr lang="ru-RU" sz="2000" dirty="0"/>
        </a:p>
      </dgm:t>
    </dgm:pt>
    <dgm:pt modelId="{90E4F057-1C7B-4A20-9FF0-D47A0FD1D42E}" type="parTrans" cxnId="{A6696EC5-4951-43F1-96FA-198346EDD803}">
      <dgm:prSet/>
      <dgm:spPr/>
      <dgm:t>
        <a:bodyPr/>
        <a:lstStyle/>
        <a:p>
          <a:endParaRPr lang="ru-RU"/>
        </a:p>
      </dgm:t>
    </dgm:pt>
    <dgm:pt modelId="{4987E9CF-28DD-405E-8BC1-61103A0A2874}" type="sibTrans" cxnId="{A6696EC5-4951-43F1-96FA-198346EDD803}">
      <dgm:prSet/>
      <dgm:spPr/>
      <dgm:t>
        <a:bodyPr/>
        <a:lstStyle/>
        <a:p>
          <a:endParaRPr lang="ru-RU"/>
        </a:p>
      </dgm:t>
    </dgm:pt>
    <dgm:pt modelId="{727B7FA1-1CBC-4D4C-A792-0E37DA483666}">
      <dgm:prSet/>
      <dgm:spPr/>
      <dgm:t>
        <a:bodyPr/>
        <a:lstStyle/>
        <a:p>
          <a:r>
            <a:rPr lang="uk-UA" b="1" dirty="0" smtClean="0">
              <a:latin typeface="Comic Sans MS" pitchFamily="66" charset="0"/>
            </a:rPr>
            <a:t>ТЕХНОЛОГІЇ СИТУАТИВНОГО МОДЕЛЮВАННЯ</a:t>
          </a:r>
          <a:endParaRPr lang="en-US" b="1" dirty="0" smtClean="0">
            <a:latin typeface="Comic Sans MS" pitchFamily="66" charset="0"/>
          </a:endParaRPr>
        </a:p>
      </dgm:t>
    </dgm:pt>
    <dgm:pt modelId="{1E8E5E59-7A72-4DC1-9B06-55E583EB9B66}" type="parTrans" cxnId="{4C6345BA-CB50-4607-9DA9-7D4784383AF7}">
      <dgm:prSet/>
      <dgm:spPr/>
      <dgm:t>
        <a:bodyPr/>
        <a:lstStyle/>
        <a:p>
          <a:endParaRPr lang="ru-RU"/>
        </a:p>
      </dgm:t>
    </dgm:pt>
    <dgm:pt modelId="{01B402DB-CFBD-4298-87B1-6E5D03A6F6AB}" type="sibTrans" cxnId="{4C6345BA-CB50-4607-9DA9-7D4784383AF7}">
      <dgm:prSet/>
      <dgm:spPr/>
      <dgm:t>
        <a:bodyPr/>
        <a:lstStyle/>
        <a:p>
          <a:endParaRPr lang="ru-RU"/>
        </a:p>
      </dgm:t>
    </dgm:pt>
    <dgm:pt modelId="{C51E2CA9-D782-40B7-9557-A8C14FB96B7A}">
      <dgm:prSet custT="1"/>
      <dgm:spPr/>
      <dgm:t>
        <a:bodyPr/>
        <a:lstStyle/>
        <a:p>
          <a:r>
            <a:rPr lang="uk-UA" sz="2000" dirty="0" smtClean="0">
              <a:latin typeface="Comic Sans MS" pitchFamily="66" charset="0"/>
            </a:rPr>
            <a:t>імітації; спрощене судове слухання; громадські слухання; розігрування ситуації за ролями.</a:t>
          </a:r>
          <a:endParaRPr lang="ru-RU" sz="2000" dirty="0">
            <a:latin typeface="Comic Sans MS" pitchFamily="66" charset="0"/>
          </a:endParaRPr>
        </a:p>
      </dgm:t>
    </dgm:pt>
    <dgm:pt modelId="{C1F3F7A7-08AB-4C80-9A3E-F01B3425AE39}" type="parTrans" cxnId="{A043E703-0A4D-4316-BF2B-B2BA2194855E}">
      <dgm:prSet/>
      <dgm:spPr/>
      <dgm:t>
        <a:bodyPr/>
        <a:lstStyle/>
        <a:p>
          <a:endParaRPr lang="ru-RU"/>
        </a:p>
      </dgm:t>
    </dgm:pt>
    <dgm:pt modelId="{52AF468A-D7F8-440F-AB46-73BA3E357C60}" type="sibTrans" cxnId="{A043E703-0A4D-4316-BF2B-B2BA2194855E}">
      <dgm:prSet/>
      <dgm:spPr/>
      <dgm:t>
        <a:bodyPr/>
        <a:lstStyle/>
        <a:p>
          <a:endParaRPr lang="ru-RU"/>
        </a:p>
      </dgm:t>
    </dgm:pt>
    <dgm:pt modelId="{95D601A3-A23F-46EC-889B-DB55146CA1BE}" type="pres">
      <dgm:prSet presAssocID="{9CB8595A-0C15-4615-BF8A-1FAFE44B557F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AAC897-2334-429A-B3D6-BB03BD1C9F0A}" type="pres">
      <dgm:prSet presAssocID="{6CC68403-7701-4E5C-80BD-66DBEA57ACF3}" presName="parentLin" presStyleCnt="0"/>
      <dgm:spPr/>
    </dgm:pt>
    <dgm:pt modelId="{401F3421-A120-4B3E-B8F4-43790C606938}" type="pres">
      <dgm:prSet presAssocID="{6CC68403-7701-4E5C-80BD-66DBEA57ACF3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0E871DF9-F1A1-4183-8819-97E3641215FD}" type="pres">
      <dgm:prSet presAssocID="{6CC68403-7701-4E5C-80BD-66DBEA57ACF3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7E43D4-B231-4E34-BC21-A72A34309287}" type="pres">
      <dgm:prSet presAssocID="{6CC68403-7701-4E5C-80BD-66DBEA57ACF3}" presName="negativeSpace" presStyleCnt="0"/>
      <dgm:spPr/>
    </dgm:pt>
    <dgm:pt modelId="{948F7543-5AFC-4B06-A04B-5F5942EAD195}" type="pres">
      <dgm:prSet presAssocID="{6CC68403-7701-4E5C-80BD-66DBEA57ACF3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086252-914D-4EE3-821C-1BB0FCFC4F65}" type="pres">
      <dgm:prSet presAssocID="{CE998855-9EB9-4DBE-BD1A-2409A8C6FE32}" presName="spaceBetweenRectangles" presStyleCnt="0"/>
      <dgm:spPr/>
    </dgm:pt>
    <dgm:pt modelId="{488DE1B9-765F-488E-9B4E-F532F8EAF484}" type="pres">
      <dgm:prSet presAssocID="{CDB74D75-924B-485F-9753-23EACC950632}" presName="parentLin" presStyleCnt="0"/>
      <dgm:spPr/>
    </dgm:pt>
    <dgm:pt modelId="{917B1C1D-9D36-439B-8E19-58ADBC7E08BD}" type="pres">
      <dgm:prSet presAssocID="{CDB74D75-924B-485F-9753-23EACC950632}" presName="parentLeftMargin" presStyleLbl="node1" presStyleIdx="0" presStyleCnt="4"/>
      <dgm:spPr/>
      <dgm:t>
        <a:bodyPr/>
        <a:lstStyle/>
        <a:p>
          <a:endParaRPr lang="ru-RU"/>
        </a:p>
      </dgm:t>
    </dgm:pt>
    <dgm:pt modelId="{CD403858-92A9-4CAF-9ABE-F382D1D0F3FE}" type="pres">
      <dgm:prSet presAssocID="{CDB74D75-924B-485F-9753-23EACC95063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8E9C97-AD5D-46F2-864B-079B539C550F}" type="pres">
      <dgm:prSet presAssocID="{CDB74D75-924B-485F-9753-23EACC950632}" presName="negativeSpace" presStyleCnt="0"/>
      <dgm:spPr/>
    </dgm:pt>
    <dgm:pt modelId="{073772EF-1D8F-466B-939E-597FF150C70B}" type="pres">
      <dgm:prSet presAssocID="{CDB74D75-924B-485F-9753-23EACC950632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80C492-9B6F-4680-BB42-2F041B609C9A}" type="pres">
      <dgm:prSet presAssocID="{4680B355-AE0C-43BE-B808-4D73942398DC}" presName="spaceBetweenRectangles" presStyleCnt="0"/>
      <dgm:spPr/>
    </dgm:pt>
    <dgm:pt modelId="{C985462B-F6B3-4AC9-8F4C-48C0C032E467}" type="pres">
      <dgm:prSet presAssocID="{572C0DD4-C359-43C1-BE05-09DE0AA9CD35}" presName="parentLin" presStyleCnt="0"/>
      <dgm:spPr/>
    </dgm:pt>
    <dgm:pt modelId="{46025C51-8502-44AC-847D-F4A4FDD418B6}" type="pres">
      <dgm:prSet presAssocID="{572C0DD4-C359-43C1-BE05-09DE0AA9CD35}" presName="parentLeftMargin" presStyleLbl="node1" presStyleIdx="1" presStyleCnt="4"/>
      <dgm:spPr/>
      <dgm:t>
        <a:bodyPr/>
        <a:lstStyle/>
        <a:p>
          <a:endParaRPr lang="ru-RU"/>
        </a:p>
      </dgm:t>
    </dgm:pt>
    <dgm:pt modelId="{75B9A8F2-A575-46D1-8B3D-8C39D5842CA7}" type="pres">
      <dgm:prSet presAssocID="{572C0DD4-C359-43C1-BE05-09DE0AA9CD3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E5D257-16FB-4A4A-8E75-E56D3A3D7613}" type="pres">
      <dgm:prSet presAssocID="{572C0DD4-C359-43C1-BE05-09DE0AA9CD35}" presName="negativeSpace" presStyleCnt="0"/>
      <dgm:spPr/>
    </dgm:pt>
    <dgm:pt modelId="{AC23F8EC-7F0E-43BF-A5B6-09AD272DBE48}" type="pres">
      <dgm:prSet presAssocID="{572C0DD4-C359-43C1-BE05-09DE0AA9CD35}" presName="childText" presStyleLbl="conF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E95F1F-095B-4C9F-9BCD-47E0FA6222DF}" type="pres">
      <dgm:prSet presAssocID="{B850FA8B-13ED-4131-A2DE-FAE7D584F4EE}" presName="spaceBetweenRectangles" presStyleCnt="0"/>
      <dgm:spPr/>
    </dgm:pt>
    <dgm:pt modelId="{E4E51C60-03E2-4B44-96D6-A65D8C6A3CAA}" type="pres">
      <dgm:prSet presAssocID="{727B7FA1-1CBC-4D4C-A792-0E37DA483666}" presName="parentLin" presStyleCnt="0"/>
      <dgm:spPr/>
    </dgm:pt>
    <dgm:pt modelId="{B546EEF2-8B27-405F-9EDF-9BE16DD79584}" type="pres">
      <dgm:prSet presAssocID="{727B7FA1-1CBC-4D4C-A792-0E37DA483666}" presName="parentLeftMargin" presStyleLbl="node1" presStyleIdx="2" presStyleCnt="4"/>
      <dgm:spPr/>
      <dgm:t>
        <a:bodyPr/>
        <a:lstStyle/>
        <a:p>
          <a:endParaRPr lang="ru-RU"/>
        </a:p>
      </dgm:t>
    </dgm:pt>
    <dgm:pt modelId="{8AE6CA27-3508-48AD-9BAA-94B58C0F7DA9}" type="pres">
      <dgm:prSet presAssocID="{727B7FA1-1CBC-4D4C-A792-0E37DA483666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2ED241-7D3C-4C59-9DCB-B1B2C1156C6B}" type="pres">
      <dgm:prSet presAssocID="{727B7FA1-1CBC-4D4C-A792-0E37DA483666}" presName="negativeSpace" presStyleCnt="0"/>
      <dgm:spPr/>
    </dgm:pt>
    <dgm:pt modelId="{9E3B4DEF-E047-4758-89FA-02B7244AA372}" type="pres">
      <dgm:prSet presAssocID="{727B7FA1-1CBC-4D4C-A792-0E37DA483666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341EB59-5555-416B-A974-93CDF65E33BA}" srcId="{9CB8595A-0C15-4615-BF8A-1FAFE44B557F}" destId="{CDB74D75-924B-485F-9753-23EACC950632}" srcOrd="1" destOrd="0" parTransId="{B91D0393-862E-4E3E-8A7A-75C81CD56412}" sibTransId="{4680B355-AE0C-43BE-B808-4D73942398DC}"/>
    <dgm:cxn modelId="{4DA00A49-DDDE-4914-BBDE-9ABF79AEF36C}" srcId="{9CB8595A-0C15-4615-BF8A-1FAFE44B557F}" destId="{572C0DD4-C359-43C1-BE05-09DE0AA9CD35}" srcOrd="2" destOrd="0" parTransId="{DDA152AA-C8DA-4C8D-B696-177131EED0B8}" sibTransId="{B850FA8B-13ED-4131-A2DE-FAE7D584F4EE}"/>
    <dgm:cxn modelId="{F5990CCA-9F57-470A-945D-C13FEEBC931F}" type="presOf" srcId="{A3D6FA0C-F294-4372-99C6-101360767C4F}" destId="{AC23F8EC-7F0E-43BF-A5B6-09AD272DBE48}" srcOrd="0" destOrd="0" presId="urn:microsoft.com/office/officeart/2005/8/layout/list1"/>
    <dgm:cxn modelId="{C47C081E-A672-4712-9D95-AC4886C76BB2}" type="presOf" srcId="{CDB74D75-924B-485F-9753-23EACC950632}" destId="{917B1C1D-9D36-439B-8E19-58ADBC7E08BD}" srcOrd="0" destOrd="0" presId="urn:microsoft.com/office/officeart/2005/8/layout/list1"/>
    <dgm:cxn modelId="{509C2F82-69DF-4684-AD53-56064FB7DC0A}" srcId="{9CB8595A-0C15-4615-BF8A-1FAFE44B557F}" destId="{6CC68403-7701-4E5C-80BD-66DBEA57ACF3}" srcOrd="0" destOrd="0" parTransId="{8EE8B358-75AE-47FB-A89B-31866051A942}" sibTransId="{CE998855-9EB9-4DBE-BD1A-2409A8C6FE32}"/>
    <dgm:cxn modelId="{E608D0B7-D958-4C3A-BE68-BD694E6CF0DE}" srcId="{6CC68403-7701-4E5C-80BD-66DBEA57ACF3}" destId="{DFC7BA77-549F-4528-9855-A11DBA894769}" srcOrd="0" destOrd="0" parTransId="{DAEAEF29-1F70-4353-A2C1-117B34CE34EE}" sibTransId="{964D2086-776A-4117-822C-7E2FF4A54807}"/>
    <dgm:cxn modelId="{68C658D4-2006-4E1A-A885-B7620653D891}" type="presOf" srcId="{572C0DD4-C359-43C1-BE05-09DE0AA9CD35}" destId="{46025C51-8502-44AC-847D-F4A4FDD418B6}" srcOrd="0" destOrd="0" presId="urn:microsoft.com/office/officeart/2005/8/layout/list1"/>
    <dgm:cxn modelId="{648B762F-90B8-41AB-8467-EAA61E8298D1}" type="presOf" srcId="{35C8AE8F-651C-4E05-90FB-5F9FE9888CA6}" destId="{073772EF-1D8F-466B-939E-597FF150C70B}" srcOrd="0" destOrd="0" presId="urn:microsoft.com/office/officeart/2005/8/layout/list1"/>
    <dgm:cxn modelId="{A043E703-0A4D-4316-BF2B-B2BA2194855E}" srcId="{727B7FA1-1CBC-4D4C-A792-0E37DA483666}" destId="{C51E2CA9-D782-40B7-9557-A8C14FB96B7A}" srcOrd="0" destOrd="0" parTransId="{C1F3F7A7-08AB-4C80-9A3E-F01B3425AE39}" sibTransId="{52AF468A-D7F8-440F-AB46-73BA3E357C60}"/>
    <dgm:cxn modelId="{53212B75-06E5-4165-B062-F57E3D06FA4C}" type="presOf" srcId="{CDB74D75-924B-485F-9753-23EACC950632}" destId="{CD403858-92A9-4CAF-9ABE-F382D1D0F3FE}" srcOrd="1" destOrd="0" presId="urn:microsoft.com/office/officeart/2005/8/layout/list1"/>
    <dgm:cxn modelId="{B1D1F3FA-E6CA-492A-B6E2-7512B95C4906}" type="presOf" srcId="{6CC68403-7701-4E5C-80BD-66DBEA57ACF3}" destId="{401F3421-A120-4B3E-B8F4-43790C606938}" srcOrd="0" destOrd="0" presId="urn:microsoft.com/office/officeart/2005/8/layout/list1"/>
    <dgm:cxn modelId="{3B646FB0-F366-4A45-AA63-5A6D9F7886AA}" type="presOf" srcId="{572C0DD4-C359-43C1-BE05-09DE0AA9CD35}" destId="{75B9A8F2-A575-46D1-8B3D-8C39D5842CA7}" srcOrd="1" destOrd="0" presId="urn:microsoft.com/office/officeart/2005/8/layout/list1"/>
    <dgm:cxn modelId="{F448F911-9DF8-490B-8EF5-713D808B712C}" type="presOf" srcId="{DFC7BA77-549F-4528-9855-A11DBA894769}" destId="{948F7543-5AFC-4B06-A04B-5F5942EAD195}" srcOrd="0" destOrd="0" presId="urn:microsoft.com/office/officeart/2005/8/layout/list1"/>
    <dgm:cxn modelId="{427FAF0A-B6B1-41DB-A131-B3F013EF1CB5}" type="presOf" srcId="{C51E2CA9-D782-40B7-9557-A8C14FB96B7A}" destId="{9E3B4DEF-E047-4758-89FA-02B7244AA372}" srcOrd="0" destOrd="0" presId="urn:microsoft.com/office/officeart/2005/8/layout/list1"/>
    <dgm:cxn modelId="{E95AF210-6135-48CF-873F-6A99C02411B2}" srcId="{CDB74D75-924B-485F-9753-23EACC950632}" destId="{35C8AE8F-651C-4E05-90FB-5F9FE9888CA6}" srcOrd="0" destOrd="0" parTransId="{84B88CC2-7F04-4EC6-9AE9-1B1D181FE361}" sibTransId="{AF262125-5AD7-4EFE-BFD5-84BDA0617417}"/>
    <dgm:cxn modelId="{07EB418E-FE7B-42A3-B1A9-9D41A8F971D6}" type="presOf" srcId="{727B7FA1-1CBC-4D4C-A792-0E37DA483666}" destId="{8AE6CA27-3508-48AD-9BAA-94B58C0F7DA9}" srcOrd="1" destOrd="0" presId="urn:microsoft.com/office/officeart/2005/8/layout/list1"/>
    <dgm:cxn modelId="{4C6345BA-CB50-4607-9DA9-7D4784383AF7}" srcId="{9CB8595A-0C15-4615-BF8A-1FAFE44B557F}" destId="{727B7FA1-1CBC-4D4C-A792-0E37DA483666}" srcOrd="3" destOrd="0" parTransId="{1E8E5E59-7A72-4DC1-9B06-55E583EB9B66}" sibTransId="{01B402DB-CFBD-4298-87B1-6E5D03A6F6AB}"/>
    <dgm:cxn modelId="{E1DB0F94-1C8F-4DB1-A42E-743019D58F83}" type="presOf" srcId="{727B7FA1-1CBC-4D4C-A792-0E37DA483666}" destId="{B546EEF2-8B27-405F-9EDF-9BE16DD79584}" srcOrd="0" destOrd="0" presId="urn:microsoft.com/office/officeart/2005/8/layout/list1"/>
    <dgm:cxn modelId="{6B560737-D50F-407E-9326-9694256EE680}" type="presOf" srcId="{9CB8595A-0C15-4615-BF8A-1FAFE44B557F}" destId="{95D601A3-A23F-46EC-889B-DB55146CA1BE}" srcOrd="0" destOrd="0" presId="urn:microsoft.com/office/officeart/2005/8/layout/list1"/>
    <dgm:cxn modelId="{A6696EC5-4951-43F1-96FA-198346EDD803}" srcId="{572C0DD4-C359-43C1-BE05-09DE0AA9CD35}" destId="{A3D6FA0C-F294-4372-99C6-101360767C4F}" srcOrd="0" destOrd="0" parTransId="{90E4F057-1C7B-4A20-9FF0-D47A0FD1D42E}" sibTransId="{4987E9CF-28DD-405E-8BC1-61103A0A2874}"/>
    <dgm:cxn modelId="{E25BB5D5-C1E6-49FF-8E43-A41FC05126A4}" type="presOf" srcId="{6CC68403-7701-4E5C-80BD-66DBEA57ACF3}" destId="{0E871DF9-F1A1-4183-8819-97E3641215FD}" srcOrd="1" destOrd="0" presId="urn:microsoft.com/office/officeart/2005/8/layout/list1"/>
    <dgm:cxn modelId="{B486DE9F-B3B3-4B92-B550-2D5A7BBD92D2}" type="presParOf" srcId="{95D601A3-A23F-46EC-889B-DB55146CA1BE}" destId="{A4AAC897-2334-429A-B3D6-BB03BD1C9F0A}" srcOrd="0" destOrd="0" presId="urn:microsoft.com/office/officeart/2005/8/layout/list1"/>
    <dgm:cxn modelId="{123A4603-18CB-4CAA-80DE-58F217567FD9}" type="presParOf" srcId="{A4AAC897-2334-429A-B3D6-BB03BD1C9F0A}" destId="{401F3421-A120-4B3E-B8F4-43790C606938}" srcOrd="0" destOrd="0" presId="urn:microsoft.com/office/officeart/2005/8/layout/list1"/>
    <dgm:cxn modelId="{0D15A1C8-A2FF-4F60-91C9-74A5D3E68A10}" type="presParOf" srcId="{A4AAC897-2334-429A-B3D6-BB03BD1C9F0A}" destId="{0E871DF9-F1A1-4183-8819-97E3641215FD}" srcOrd="1" destOrd="0" presId="urn:microsoft.com/office/officeart/2005/8/layout/list1"/>
    <dgm:cxn modelId="{51DE7CD2-8370-4359-9435-705DF4656795}" type="presParOf" srcId="{95D601A3-A23F-46EC-889B-DB55146CA1BE}" destId="{DE7E43D4-B231-4E34-BC21-A72A34309287}" srcOrd="1" destOrd="0" presId="urn:microsoft.com/office/officeart/2005/8/layout/list1"/>
    <dgm:cxn modelId="{A8D01B4E-90FD-435C-B72B-312201CF8136}" type="presParOf" srcId="{95D601A3-A23F-46EC-889B-DB55146CA1BE}" destId="{948F7543-5AFC-4B06-A04B-5F5942EAD195}" srcOrd="2" destOrd="0" presId="urn:microsoft.com/office/officeart/2005/8/layout/list1"/>
    <dgm:cxn modelId="{15CFA9FE-25AB-4665-9E7A-73E3F3C440D0}" type="presParOf" srcId="{95D601A3-A23F-46EC-889B-DB55146CA1BE}" destId="{F5086252-914D-4EE3-821C-1BB0FCFC4F65}" srcOrd="3" destOrd="0" presId="urn:microsoft.com/office/officeart/2005/8/layout/list1"/>
    <dgm:cxn modelId="{E1905824-FE48-4D6A-BEE4-304D4F8E2871}" type="presParOf" srcId="{95D601A3-A23F-46EC-889B-DB55146CA1BE}" destId="{488DE1B9-765F-488E-9B4E-F532F8EAF484}" srcOrd="4" destOrd="0" presId="urn:microsoft.com/office/officeart/2005/8/layout/list1"/>
    <dgm:cxn modelId="{F2B0162F-9B85-49ED-8E84-9D7A85CDD241}" type="presParOf" srcId="{488DE1B9-765F-488E-9B4E-F532F8EAF484}" destId="{917B1C1D-9D36-439B-8E19-58ADBC7E08BD}" srcOrd="0" destOrd="0" presId="urn:microsoft.com/office/officeart/2005/8/layout/list1"/>
    <dgm:cxn modelId="{1EAD8C47-4DAF-4EB1-A77C-FFA156FDFBA2}" type="presParOf" srcId="{488DE1B9-765F-488E-9B4E-F532F8EAF484}" destId="{CD403858-92A9-4CAF-9ABE-F382D1D0F3FE}" srcOrd="1" destOrd="0" presId="urn:microsoft.com/office/officeart/2005/8/layout/list1"/>
    <dgm:cxn modelId="{896984B2-1036-4BCC-9389-FE8C272DCC46}" type="presParOf" srcId="{95D601A3-A23F-46EC-889B-DB55146CA1BE}" destId="{4F8E9C97-AD5D-46F2-864B-079B539C550F}" srcOrd="5" destOrd="0" presId="urn:microsoft.com/office/officeart/2005/8/layout/list1"/>
    <dgm:cxn modelId="{C55EE879-F714-4F21-9E8F-6A75E0725843}" type="presParOf" srcId="{95D601A3-A23F-46EC-889B-DB55146CA1BE}" destId="{073772EF-1D8F-466B-939E-597FF150C70B}" srcOrd="6" destOrd="0" presId="urn:microsoft.com/office/officeart/2005/8/layout/list1"/>
    <dgm:cxn modelId="{AA053311-154B-44ED-AEED-F4BBB9420361}" type="presParOf" srcId="{95D601A3-A23F-46EC-889B-DB55146CA1BE}" destId="{1880C492-9B6F-4680-BB42-2F041B609C9A}" srcOrd="7" destOrd="0" presId="urn:microsoft.com/office/officeart/2005/8/layout/list1"/>
    <dgm:cxn modelId="{65CFD1FC-9508-44D4-AB10-E651FD54D6B4}" type="presParOf" srcId="{95D601A3-A23F-46EC-889B-DB55146CA1BE}" destId="{C985462B-F6B3-4AC9-8F4C-48C0C032E467}" srcOrd="8" destOrd="0" presId="urn:microsoft.com/office/officeart/2005/8/layout/list1"/>
    <dgm:cxn modelId="{E767C08F-D4E0-4EC2-B4F2-0354F25CAACD}" type="presParOf" srcId="{C985462B-F6B3-4AC9-8F4C-48C0C032E467}" destId="{46025C51-8502-44AC-847D-F4A4FDD418B6}" srcOrd="0" destOrd="0" presId="urn:microsoft.com/office/officeart/2005/8/layout/list1"/>
    <dgm:cxn modelId="{A5058F46-4600-4FD5-9C5E-28623B764304}" type="presParOf" srcId="{C985462B-F6B3-4AC9-8F4C-48C0C032E467}" destId="{75B9A8F2-A575-46D1-8B3D-8C39D5842CA7}" srcOrd="1" destOrd="0" presId="urn:microsoft.com/office/officeart/2005/8/layout/list1"/>
    <dgm:cxn modelId="{9A177D90-7242-4914-9A3A-6F40A1370A75}" type="presParOf" srcId="{95D601A3-A23F-46EC-889B-DB55146CA1BE}" destId="{DEE5D257-16FB-4A4A-8E75-E56D3A3D7613}" srcOrd="9" destOrd="0" presId="urn:microsoft.com/office/officeart/2005/8/layout/list1"/>
    <dgm:cxn modelId="{4CCBDF99-006D-4A13-8802-122AFFB40C78}" type="presParOf" srcId="{95D601A3-A23F-46EC-889B-DB55146CA1BE}" destId="{AC23F8EC-7F0E-43BF-A5B6-09AD272DBE48}" srcOrd="10" destOrd="0" presId="urn:microsoft.com/office/officeart/2005/8/layout/list1"/>
    <dgm:cxn modelId="{18EB4B2F-F098-44E0-8238-E66CC1A78B52}" type="presParOf" srcId="{95D601A3-A23F-46EC-889B-DB55146CA1BE}" destId="{2AE95F1F-095B-4C9F-9BCD-47E0FA6222DF}" srcOrd="11" destOrd="0" presId="urn:microsoft.com/office/officeart/2005/8/layout/list1"/>
    <dgm:cxn modelId="{224ACFB0-CF8F-4E7F-880E-59435C7198EB}" type="presParOf" srcId="{95D601A3-A23F-46EC-889B-DB55146CA1BE}" destId="{E4E51C60-03E2-4B44-96D6-A65D8C6A3CAA}" srcOrd="12" destOrd="0" presId="urn:microsoft.com/office/officeart/2005/8/layout/list1"/>
    <dgm:cxn modelId="{F13871D5-0270-4636-BFC1-32625F8F1246}" type="presParOf" srcId="{E4E51C60-03E2-4B44-96D6-A65D8C6A3CAA}" destId="{B546EEF2-8B27-405F-9EDF-9BE16DD79584}" srcOrd="0" destOrd="0" presId="urn:microsoft.com/office/officeart/2005/8/layout/list1"/>
    <dgm:cxn modelId="{F75EACDC-DCFB-470E-B87C-A59025E8FCD6}" type="presParOf" srcId="{E4E51C60-03E2-4B44-96D6-A65D8C6A3CAA}" destId="{8AE6CA27-3508-48AD-9BAA-94B58C0F7DA9}" srcOrd="1" destOrd="0" presId="urn:microsoft.com/office/officeart/2005/8/layout/list1"/>
    <dgm:cxn modelId="{7341EF72-50AF-462A-A6A6-2C0E92FF06D8}" type="presParOf" srcId="{95D601A3-A23F-46EC-889B-DB55146CA1BE}" destId="{F02ED241-7D3C-4C59-9DCB-B1B2C1156C6B}" srcOrd="13" destOrd="0" presId="urn:microsoft.com/office/officeart/2005/8/layout/list1"/>
    <dgm:cxn modelId="{57FA3131-2741-4AF7-BF51-1B04093A88C4}" type="presParOf" srcId="{95D601A3-A23F-46EC-889B-DB55146CA1BE}" destId="{9E3B4DEF-E047-4758-89FA-02B7244AA37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1A62AEB-58D3-40F1-A872-61615933AB42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E08802A-8ED2-4799-9AC9-47AFDF3881B5}">
      <dgm:prSet phldrT="[Текст]" phldr="1"/>
      <dgm:spPr/>
      <dgm:t>
        <a:bodyPr/>
        <a:lstStyle/>
        <a:p>
          <a:endParaRPr lang="ru-RU" dirty="0"/>
        </a:p>
      </dgm:t>
    </dgm:pt>
    <dgm:pt modelId="{E6363ECA-4CDB-4630-8CA3-64C8F95BF829}" type="parTrans" cxnId="{27398910-6CBB-4159-A026-F05D25F6E424}">
      <dgm:prSet/>
      <dgm:spPr/>
      <dgm:t>
        <a:bodyPr/>
        <a:lstStyle/>
        <a:p>
          <a:endParaRPr lang="ru-RU"/>
        </a:p>
      </dgm:t>
    </dgm:pt>
    <dgm:pt modelId="{9545CB8D-D395-419B-905B-4720EC263F83}" type="sibTrans" cxnId="{27398910-6CBB-4159-A026-F05D25F6E424}">
      <dgm:prSet/>
      <dgm:spPr/>
      <dgm:t>
        <a:bodyPr/>
        <a:lstStyle/>
        <a:p>
          <a:endParaRPr lang="ru-RU"/>
        </a:p>
      </dgm:t>
    </dgm:pt>
    <dgm:pt modelId="{D4BBD353-086F-4EB0-B65C-A53B21FD7DCD}">
      <dgm:prSet phldrT="[Текст]" custT="1"/>
      <dgm:spPr/>
      <dgm:t>
        <a:bodyPr/>
        <a:lstStyle/>
        <a:p>
          <a:r>
            <a:rPr lang="uk-UA" sz="32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ПІДГОТОВЛЕНІ ДОПОВІДІ</a:t>
          </a:r>
          <a:endParaRPr lang="ru-RU" sz="3200" dirty="0">
            <a:solidFill>
              <a:srgbClr val="7030A0"/>
            </a:solidFill>
            <a:latin typeface="Comic Sans MS" pitchFamily="66" charset="0"/>
          </a:endParaRPr>
        </a:p>
      </dgm:t>
    </dgm:pt>
    <dgm:pt modelId="{65430C53-2987-4033-9E22-728CDD39EA43}" type="parTrans" cxnId="{A4978727-0832-418B-BDCF-66CB12C9B076}">
      <dgm:prSet/>
      <dgm:spPr/>
      <dgm:t>
        <a:bodyPr/>
        <a:lstStyle/>
        <a:p>
          <a:endParaRPr lang="ru-RU"/>
        </a:p>
      </dgm:t>
    </dgm:pt>
    <dgm:pt modelId="{2CA845A5-5201-4C70-8814-06CA6E7A99BB}" type="sibTrans" cxnId="{A4978727-0832-418B-BDCF-66CB12C9B076}">
      <dgm:prSet/>
      <dgm:spPr/>
      <dgm:t>
        <a:bodyPr/>
        <a:lstStyle/>
        <a:p>
          <a:endParaRPr lang="ru-RU"/>
        </a:p>
      </dgm:t>
    </dgm:pt>
    <dgm:pt modelId="{6EDAB51B-53DD-420A-9FBF-C4D5F79CEEF3}">
      <dgm:prSet phldrT="[Текст]"/>
      <dgm:spPr/>
      <dgm:t>
        <a:bodyPr/>
        <a:lstStyle/>
        <a:p>
          <a:endParaRPr lang="ru-RU" dirty="0"/>
        </a:p>
      </dgm:t>
    </dgm:pt>
    <dgm:pt modelId="{6236F6E9-33A1-41E1-BE7E-8F35FAD86FD3}" type="parTrans" cxnId="{0E22A63A-170C-4956-B95A-1A4B0DEB51D8}">
      <dgm:prSet/>
      <dgm:spPr/>
      <dgm:t>
        <a:bodyPr/>
        <a:lstStyle/>
        <a:p>
          <a:endParaRPr lang="ru-RU"/>
        </a:p>
      </dgm:t>
    </dgm:pt>
    <dgm:pt modelId="{27FA0373-21BA-4C5A-BECB-48E21A116461}" type="sibTrans" cxnId="{0E22A63A-170C-4956-B95A-1A4B0DEB51D8}">
      <dgm:prSet/>
      <dgm:spPr/>
      <dgm:t>
        <a:bodyPr/>
        <a:lstStyle/>
        <a:p>
          <a:endParaRPr lang="ru-RU"/>
        </a:p>
      </dgm:t>
    </dgm:pt>
    <dgm:pt modelId="{8D8FCB6A-84BB-46C4-8544-F693CDFB51C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000" b="1" i="0" dirty="0" smtClean="0">
              <a:solidFill>
                <a:srgbClr val="7030A0"/>
              </a:solidFill>
              <a:latin typeface="Comic Sans MS" pitchFamily="66" charset="0"/>
              <a:ea typeface="Times New Roman"/>
              <a:cs typeface="Times New Roman"/>
            </a:rPr>
            <a:t>Паламарчук І.В. </a:t>
          </a:r>
          <a:r>
            <a:rPr lang="uk-UA" sz="2000" b="1" i="0" dirty="0" smtClean="0">
              <a:latin typeface="Comic Sans MS" pitchFamily="66" charset="0"/>
            </a:rPr>
            <a:t>«</a:t>
          </a:r>
          <a:r>
            <a:rPr lang="uk-UA" sz="2000" b="1" dirty="0" smtClean="0">
              <a:latin typeface="Comic Sans MS" pitchFamily="66" charset="0"/>
            </a:rPr>
            <a:t>Історичний розвиток футболу</a:t>
          </a:r>
          <a:r>
            <a:rPr lang="uk-UA" sz="2000" b="1" i="0" dirty="0" smtClean="0">
              <a:latin typeface="Comic Sans MS" pitchFamily="66" charset="0"/>
            </a:rPr>
            <a:t>»</a:t>
          </a:r>
          <a:endParaRPr lang="ru-RU" sz="2000" b="1" i="0" dirty="0">
            <a:solidFill>
              <a:srgbClr val="7030A0"/>
            </a:solidFill>
            <a:latin typeface="Comic Sans MS" pitchFamily="66" charset="0"/>
          </a:endParaRPr>
        </a:p>
      </dgm:t>
    </dgm:pt>
    <dgm:pt modelId="{441A48D1-315C-47E0-B06E-E519DC905003}" type="parTrans" cxnId="{5FF349DD-ECE5-4395-A447-8775CE193BAA}">
      <dgm:prSet/>
      <dgm:spPr/>
      <dgm:t>
        <a:bodyPr/>
        <a:lstStyle/>
        <a:p>
          <a:endParaRPr lang="ru-RU"/>
        </a:p>
      </dgm:t>
    </dgm:pt>
    <dgm:pt modelId="{FB42D293-7110-45AF-B5EB-E62725A9A2F5}" type="sibTrans" cxnId="{5FF349DD-ECE5-4395-A447-8775CE193BAA}">
      <dgm:prSet/>
      <dgm:spPr/>
      <dgm:t>
        <a:bodyPr/>
        <a:lstStyle/>
        <a:p>
          <a:endParaRPr lang="ru-RU"/>
        </a:p>
      </dgm:t>
    </dgm:pt>
    <dgm:pt modelId="{F713C6BE-9AC4-42AA-9A22-47A2526BDC5C}">
      <dgm:prSet phldrT="[Текст]" custT="1"/>
      <dgm:spPr/>
      <dgm:t>
        <a:bodyPr/>
        <a:lstStyle/>
        <a:p>
          <a:r>
            <a:rPr lang="uk-UA" sz="2000" b="1" i="0" dirty="0" smtClean="0">
              <a:solidFill>
                <a:srgbClr val="7030A0"/>
              </a:solidFill>
              <a:latin typeface="Comic Sans MS" pitchFamily="66" charset="0"/>
              <a:ea typeface="Times New Roman"/>
              <a:cs typeface="Times New Roman"/>
            </a:rPr>
            <a:t>Шерудило О.О. </a:t>
          </a:r>
          <a:r>
            <a:rPr lang="uk-UA" sz="2000" b="1" i="0" dirty="0" smtClean="0">
              <a:latin typeface="Comic Sans MS" pitchFamily="66" charset="0"/>
            </a:rPr>
            <a:t>«</a:t>
          </a:r>
          <a:r>
            <a:rPr lang="uk-UA" sz="2000" b="1" dirty="0" smtClean="0">
              <a:latin typeface="Comic Sans MS" pitchFamily="66" charset="0"/>
            </a:rPr>
            <a:t>Основи знань з фізичної культури студентів. Значення фізичних вправ до підготовки юнаків і дівчат до праці</a:t>
          </a:r>
          <a:r>
            <a:rPr lang="uk-UA" sz="2000" b="1" i="0" dirty="0" smtClean="0">
              <a:latin typeface="Comic Sans MS" pitchFamily="66" charset="0"/>
            </a:rPr>
            <a:t>»</a:t>
          </a:r>
          <a:endParaRPr lang="ru-RU" sz="2000" i="0" dirty="0">
            <a:solidFill>
              <a:srgbClr val="7030A0"/>
            </a:solidFill>
            <a:latin typeface="Comic Sans MS" pitchFamily="66" charset="0"/>
          </a:endParaRPr>
        </a:p>
      </dgm:t>
    </dgm:pt>
    <dgm:pt modelId="{A9C970FE-67E3-48A6-BF70-F0AD4C34B918}" type="parTrans" cxnId="{ED931347-F51C-4280-A7DC-A8CAFDFDA229}">
      <dgm:prSet/>
      <dgm:spPr/>
      <dgm:t>
        <a:bodyPr/>
        <a:lstStyle/>
        <a:p>
          <a:endParaRPr lang="ru-RU"/>
        </a:p>
      </dgm:t>
    </dgm:pt>
    <dgm:pt modelId="{72F59B60-2C1C-4568-A9AC-3947971A5190}" type="sibTrans" cxnId="{ED931347-F51C-4280-A7DC-A8CAFDFDA229}">
      <dgm:prSet/>
      <dgm:spPr/>
      <dgm:t>
        <a:bodyPr/>
        <a:lstStyle/>
        <a:p>
          <a:endParaRPr lang="ru-RU"/>
        </a:p>
      </dgm:t>
    </dgm:pt>
    <dgm:pt modelId="{4B8C8DF1-963A-432C-A6FF-DA3499D482F3}">
      <dgm:prSet phldrT="[Текст]"/>
      <dgm:spPr/>
      <dgm:t>
        <a:bodyPr/>
        <a:lstStyle/>
        <a:p>
          <a:endParaRPr lang="ru-RU" dirty="0"/>
        </a:p>
      </dgm:t>
    </dgm:pt>
    <dgm:pt modelId="{F7E18462-E737-4260-912E-A7A4FC6F1EF6}" type="parTrans" cxnId="{2978E293-EC6A-472C-A27A-8058AD5A8D94}">
      <dgm:prSet/>
      <dgm:spPr/>
      <dgm:t>
        <a:bodyPr/>
        <a:lstStyle/>
        <a:p>
          <a:endParaRPr lang="ru-RU"/>
        </a:p>
      </dgm:t>
    </dgm:pt>
    <dgm:pt modelId="{39B5FAFE-36DE-4F87-82E4-6A5F4672871A}" type="sibTrans" cxnId="{2978E293-EC6A-472C-A27A-8058AD5A8D94}">
      <dgm:prSet/>
      <dgm:spPr/>
      <dgm:t>
        <a:bodyPr/>
        <a:lstStyle/>
        <a:p>
          <a:endParaRPr lang="ru-RU"/>
        </a:p>
      </dgm:t>
    </dgm:pt>
    <dgm:pt modelId="{40777331-62E4-4F73-8F97-32FC5D199FFA}">
      <dgm:prSet custT="1"/>
      <dgm:spPr/>
      <dgm:t>
        <a:bodyPr/>
        <a:lstStyle/>
        <a:p>
          <a:r>
            <a:rPr lang="uk-UA" sz="2000" b="1" i="0" dirty="0" smtClean="0">
              <a:solidFill>
                <a:srgbClr val="7030A0"/>
              </a:solidFill>
              <a:latin typeface="Comic Sans MS" pitchFamily="66" charset="0"/>
            </a:rPr>
            <a:t>Король Т.М. </a:t>
          </a:r>
          <a:r>
            <a:rPr lang="uk-UA" sz="2000" b="1" i="0" dirty="0" smtClean="0">
              <a:latin typeface="Comic Sans MS" pitchFamily="66" charset="0"/>
            </a:rPr>
            <a:t>«</a:t>
          </a:r>
          <a:r>
            <a:rPr lang="uk-UA" sz="2000" b="1" dirty="0" smtClean="0">
              <a:latin typeface="Comic Sans MS" pitchFamily="66" charset="0"/>
            </a:rPr>
            <a:t>Суть проблемного навчання і необхідність його використання в сучасному навчальному процесі</a:t>
          </a:r>
          <a:r>
            <a:rPr lang="uk-UA" sz="2000" b="1" i="0" dirty="0" smtClean="0">
              <a:latin typeface="Comic Sans MS" pitchFamily="66" charset="0"/>
            </a:rPr>
            <a:t>»</a:t>
          </a:r>
          <a:endParaRPr lang="uk-UA" sz="2000" b="1" i="0" dirty="0" smtClean="0">
            <a:solidFill>
              <a:srgbClr val="7030A0"/>
            </a:solidFill>
            <a:latin typeface="Comic Sans MS" pitchFamily="66" charset="0"/>
          </a:endParaRPr>
        </a:p>
      </dgm:t>
    </dgm:pt>
    <dgm:pt modelId="{AB31B48F-DEE8-4708-A03B-295F690C632B}" type="parTrans" cxnId="{62BBABDE-40FA-499D-9092-C0FB1723D75B}">
      <dgm:prSet/>
      <dgm:spPr/>
      <dgm:t>
        <a:bodyPr/>
        <a:lstStyle/>
        <a:p>
          <a:endParaRPr lang="ru-RU"/>
        </a:p>
      </dgm:t>
    </dgm:pt>
    <dgm:pt modelId="{4754A924-7B0C-48F4-871C-9B4F0F5EB0B2}" type="sibTrans" cxnId="{62BBABDE-40FA-499D-9092-C0FB1723D75B}">
      <dgm:prSet/>
      <dgm:spPr/>
      <dgm:t>
        <a:bodyPr/>
        <a:lstStyle/>
        <a:p>
          <a:endParaRPr lang="ru-RU"/>
        </a:p>
      </dgm:t>
    </dgm:pt>
    <dgm:pt modelId="{692B7A6E-978D-447A-92A4-B5B26964C8CA}">
      <dgm:prSet/>
      <dgm:spPr/>
      <dgm:t>
        <a:bodyPr/>
        <a:lstStyle/>
        <a:p>
          <a:endParaRPr lang="uk-UA" b="1" i="1" dirty="0" smtClean="0">
            <a:solidFill>
              <a:srgbClr val="003399"/>
            </a:solidFill>
            <a:ea typeface="Times New Roman"/>
            <a:cs typeface="Times New Roman"/>
          </a:endParaRPr>
        </a:p>
      </dgm:t>
    </dgm:pt>
    <dgm:pt modelId="{57B61045-00F8-4349-8F13-9730CD6BF10E}" type="parTrans" cxnId="{BC2883E3-1BB1-407E-A7D4-84B993F051C1}">
      <dgm:prSet/>
      <dgm:spPr/>
      <dgm:t>
        <a:bodyPr/>
        <a:lstStyle/>
        <a:p>
          <a:endParaRPr lang="ru-RU"/>
        </a:p>
      </dgm:t>
    </dgm:pt>
    <dgm:pt modelId="{9557B307-AFD3-418C-9FB4-717319896643}" type="sibTrans" cxnId="{BC2883E3-1BB1-407E-A7D4-84B993F051C1}">
      <dgm:prSet/>
      <dgm:spPr/>
      <dgm:t>
        <a:bodyPr/>
        <a:lstStyle/>
        <a:p>
          <a:endParaRPr lang="ru-RU"/>
        </a:p>
      </dgm:t>
    </dgm:pt>
    <dgm:pt modelId="{AF81DD8D-4FFE-4140-9E60-49306803CA12}">
      <dgm:prSet custT="1"/>
      <dgm:spPr/>
      <dgm:t>
        <a:bodyPr/>
        <a:lstStyle/>
        <a:p>
          <a:r>
            <a:rPr lang="uk-UA" sz="2000" b="1" i="0" dirty="0" smtClean="0">
              <a:solidFill>
                <a:srgbClr val="7030A0"/>
              </a:solidFill>
              <a:latin typeface="Comic Sans MS" pitchFamily="66" charset="0"/>
              <a:ea typeface="Times New Roman"/>
              <a:cs typeface="Times New Roman"/>
            </a:rPr>
            <a:t>Ситник Г.П. </a:t>
          </a:r>
          <a:r>
            <a:rPr lang="uk-UA" sz="2000" b="1" i="0" dirty="0" smtClean="0">
              <a:latin typeface="Comic Sans MS" pitchFamily="66" charset="0"/>
            </a:rPr>
            <a:t>«</a:t>
          </a:r>
          <a:r>
            <a:rPr lang="uk-UA" sz="2000" b="1" dirty="0" smtClean="0">
              <a:latin typeface="Comic Sans MS" pitchFamily="66" charset="0"/>
            </a:rPr>
            <a:t>Активізація пізнавально-розумової діяльності студентів на заняттях математики в сучасних умовах</a:t>
          </a:r>
          <a:r>
            <a:rPr lang="uk-UA" sz="2000" b="1" i="0" dirty="0" smtClean="0">
              <a:latin typeface="Comic Sans MS" pitchFamily="66" charset="0"/>
            </a:rPr>
            <a:t>»</a:t>
          </a:r>
          <a:endParaRPr lang="uk-UA" sz="1300" b="1" i="1" dirty="0" smtClean="0">
            <a:solidFill>
              <a:srgbClr val="7030A0"/>
            </a:solidFill>
            <a:ea typeface="Times New Roman"/>
            <a:cs typeface="Times New Roman"/>
          </a:endParaRPr>
        </a:p>
      </dgm:t>
    </dgm:pt>
    <dgm:pt modelId="{54A8F783-C9ED-4914-BDAC-5CD674ECF628}" type="parTrans" cxnId="{34E9D0CB-2586-4CDF-924E-9561D3CE5578}">
      <dgm:prSet/>
      <dgm:spPr/>
      <dgm:t>
        <a:bodyPr/>
        <a:lstStyle/>
        <a:p>
          <a:endParaRPr lang="ru-RU"/>
        </a:p>
      </dgm:t>
    </dgm:pt>
    <dgm:pt modelId="{340109B3-4084-4E4F-B179-72FD3FC596A6}" type="sibTrans" cxnId="{34E9D0CB-2586-4CDF-924E-9561D3CE5578}">
      <dgm:prSet/>
      <dgm:spPr/>
      <dgm:t>
        <a:bodyPr/>
        <a:lstStyle/>
        <a:p>
          <a:endParaRPr lang="ru-RU"/>
        </a:p>
      </dgm:t>
    </dgm:pt>
    <dgm:pt modelId="{956C6B07-B7E8-49C6-8364-5602B0541C18}">
      <dgm:prSet/>
      <dgm:spPr/>
      <dgm:t>
        <a:bodyPr/>
        <a:lstStyle/>
        <a:p>
          <a:endParaRPr lang="uk-UA" b="1" i="1" dirty="0" smtClean="0">
            <a:solidFill>
              <a:srgbClr val="003399"/>
            </a:solidFill>
            <a:ea typeface="Times New Roman"/>
            <a:cs typeface="Times New Roman"/>
          </a:endParaRPr>
        </a:p>
      </dgm:t>
    </dgm:pt>
    <dgm:pt modelId="{0A5DC816-BF80-4700-85F9-7A7F01D947D4}" type="parTrans" cxnId="{711FA84D-0499-4BA0-B0F7-0AC87CE7CCBC}">
      <dgm:prSet/>
      <dgm:spPr/>
      <dgm:t>
        <a:bodyPr/>
        <a:lstStyle/>
        <a:p>
          <a:endParaRPr lang="ru-RU"/>
        </a:p>
      </dgm:t>
    </dgm:pt>
    <dgm:pt modelId="{0142F1B6-01DB-49F3-AD2C-AACE3BC01808}" type="sibTrans" cxnId="{711FA84D-0499-4BA0-B0F7-0AC87CE7CCBC}">
      <dgm:prSet/>
      <dgm:spPr/>
      <dgm:t>
        <a:bodyPr/>
        <a:lstStyle/>
        <a:p>
          <a:endParaRPr lang="ru-RU"/>
        </a:p>
      </dgm:t>
    </dgm:pt>
    <dgm:pt modelId="{773844C1-68F8-471A-86BC-DE0D11752A1D}">
      <dgm:prSet custT="1"/>
      <dgm:spPr/>
      <dgm:t>
        <a:bodyPr/>
        <a:lstStyle/>
        <a:p>
          <a:r>
            <a:rPr lang="uk-UA" sz="2000" b="1" i="0" dirty="0" smtClean="0">
              <a:solidFill>
                <a:srgbClr val="7030A0"/>
              </a:solidFill>
              <a:latin typeface="Comic Sans MS" pitchFamily="66" charset="0"/>
              <a:ea typeface="Times New Roman"/>
              <a:cs typeface="Times New Roman"/>
            </a:rPr>
            <a:t>Латіна С.С.  </a:t>
          </a:r>
          <a:r>
            <a:rPr lang="uk-UA" sz="2000" b="1" i="0" dirty="0" smtClean="0">
              <a:latin typeface="Comic Sans MS" pitchFamily="66" charset="0"/>
            </a:rPr>
            <a:t>«</a:t>
          </a:r>
          <a:r>
            <a:rPr lang="uk-UA" sz="2000" b="1" dirty="0" smtClean="0">
              <a:latin typeface="Comic Sans MS" pitchFamily="66" charset="0"/>
            </a:rPr>
            <a:t>Ефективні методи роботи на заняттях з інформатики</a:t>
          </a:r>
          <a:r>
            <a:rPr lang="uk-UA" sz="2000" b="1" i="0" dirty="0" smtClean="0">
              <a:latin typeface="Comic Sans MS" pitchFamily="66" charset="0"/>
            </a:rPr>
            <a:t>»</a:t>
          </a:r>
          <a:endParaRPr lang="ru-RU" sz="2000" i="0" dirty="0">
            <a:solidFill>
              <a:srgbClr val="7030A0"/>
            </a:solidFill>
            <a:latin typeface="Comic Sans MS" pitchFamily="66" charset="0"/>
          </a:endParaRPr>
        </a:p>
      </dgm:t>
    </dgm:pt>
    <dgm:pt modelId="{9DAB8034-BDBC-4419-9319-396088A7AB75}" type="parTrans" cxnId="{552AFED7-95A6-4906-802E-2911CF13A332}">
      <dgm:prSet/>
      <dgm:spPr/>
      <dgm:t>
        <a:bodyPr/>
        <a:lstStyle/>
        <a:p>
          <a:endParaRPr lang="ru-RU"/>
        </a:p>
      </dgm:t>
    </dgm:pt>
    <dgm:pt modelId="{67C624D5-3F85-4E02-9A83-8D89B146A980}" type="sibTrans" cxnId="{552AFED7-95A6-4906-802E-2911CF13A332}">
      <dgm:prSet/>
      <dgm:spPr/>
      <dgm:t>
        <a:bodyPr/>
        <a:lstStyle/>
        <a:p>
          <a:endParaRPr lang="ru-RU"/>
        </a:p>
      </dgm:t>
    </dgm:pt>
    <dgm:pt modelId="{BD87DF57-E386-47B1-8F1A-1974E485AF9F}">
      <dgm:prSet phldrT="[Текст]"/>
      <dgm:spPr/>
      <dgm:t>
        <a:bodyPr/>
        <a:lstStyle/>
        <a:p>
          <a:endParaRPr lang="ru-RU" dirty="0"/>
        </a:p>
      </dgm:t>
    </dgm:pt>
    <dgm:pt modelId="{605D1AD5-9EAA-464D-9D47-263B73FFA084}" type="parTrans" cxnId="{2B1F3F50-BE2C-4289-B4C9-57063F744263}">
      <dgm:prSet/>
      <dgm:spPr/>
      <dgm:t>
        <a:bodyPr/>
        <a:lstStyle/>
        <a:p>
          <a:endParaRPr lang="ru-RU"/>
        </a:p>
      </dgm:t>
    </dgm:pt>
    <dgm:pt modelId="{475F209E-C58D-4073-96AB-5CD5FF6FB6B5}" type="sibTrans" cxnId="{2B1F3F50-BE2C-4289-B4C9-57063F744263}">
      <dgm:prSet/>
      <dgm:spPr/>
      <dgm:t>
        <a:bodyPr/>
        <a:lstStyle/>
        <a:p>
          <a:endParaRPr lang="ru-RU"/>
        </a:p>
      </dgm:t>
    </dgm:pt>
    <dgm:pt modelId="{2210026F-2660-4D62-A08F-3611D5DB1D6D}" type="pres">
      <dgm:prSet presAssocID="{11A62AEB-58D3-40F1-A872-61615933AB4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C0F41B-7873-4155-9AE7-6559B8C218B4}" type="pres">
      <dgm:prSet presAssocID="{6E08802A-8ED2-4799-9AC9-47AFDF3881B5}" presName="parentLin" presStyleCnt="0"/>
      <dgm:spPr/>
    </dgm:pt>
    <dgm:pt modelId="{D0E9303C-84E9-48DB-8CD2-C97DA11C6B75}" type="pres">
      <dgm:prSet presAssocID="{6E08802A-8ED2-4799-9AC9-47AFDF3881B5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C2E4C6C3-A37D-4BC5-8CEB-78B6DFA526C1}" type="pres">
      <dgm:prSet presAssocID="{6E08802A-8ED2-4799-9AC9-47AFDF3881B5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7F396-C37F-4CE8-9D43-DDCAF1862E4D}" type="pres">
      <dgm:prSet presAssocID="{6E08802A-8ED2-4799-9AC9-47AFDF3881B5}" presName="negativeSpace" presStyleCnt="0"/>
      <dgm:spPr/>
    </dgm:pt>
    <dgm:pt modelId="{FB70FEDE-A125-4D2D-86CD-D0205D306C4A}" type="pres">
      <dgm:prSet presAssocID="{6E08802A-8ED2-4799-9AC9-47AFDF3881B5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F9F0F-1BEA-41B8-9A6A-151D999B5E86}" type="pres">
      <dgm:prSet presAssocID="{9545CB8D-D395-419B-905B-4720EC263F83}" presName="spaceBetweenRectangles" presStyleCnt="0"/>
      <dgm:spPr/>
    </dgm:pt>
    <dgm:pt modelId="{F66C6E25-7868-4763-A9E6-5B39C0947BC2}" type="pres">
      <dgm:prSet presAssocID="{6EDAB51B-53DD-420A-9FBF-C4D5F79CEEF3}" presName="parentLin" presStyleCnt="0"/>
      <dgm:spPr/>
    </dgm:pt>
    <dgm:pt modelId="{0817515E-3DD5-4533-B6BC-ACCC4E6D2219}" type="pres">
      <dgm:prSet presAssocID="{6EDAB51B-53DD-420A-9FBF-C4D5F79CEEF3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6D5EC851-C9A4-4432-94A9-3D0D87969A8C}" type="pres">
      <dgm:prSet presAssocID="{6EDAB51B-53DD-420A-9FBF-C4D5F79CEEF3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E32D6B-0451-4CB2-9EDF-6E9FCD3DD4F5}" type="pres">
      <dgm:prSet presAssocID="{6EDAB51B-53DD-420A-9FBF-C4D5F79CEEF3}" presName="negativeSpace" presStyleCnt="0"/>
      <dgm:spPr/>
    </dgm:pt>
    <dgm:pt modelId="{796396D0-D163-4C5D-8D98-3DD9861B2DE7}" type="pres">
      <dgm:prSet presAssocID="{6EDAB51B-53DD-420A-9FBF-C4D5F79CEEF3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CB6E9-D3D3-4430-9864-D817C99C56B7}" type="pres">
      <dgm:prSet presAssocID="{27FA0373-21BA-4C5A-BECB-48E21A116461}" presName="spaceBetweenRectangles" presStyleCnt="0"/>
      <dgm:spPr/>
    </dgm:pt>
    <dgm:pt modelId="{BB062F48-41CD-4048-BF7F-516DC057768D}" type="pres">
      <dgm:prSet presAssocID="{BD87DF57-E386-47B1-8F1A-1974E485AF9F}" presName="parentLin" presStyleCnt="0"/>
      <dgm:spPr/>
    </dgm:pt>
    <dgm:pt modelId="{061F56D7-B10D-47C6-9337-B74A3A009356}" type="pres">
      <dgm:prSet presAssocID="{BD87DF57-E386-47B1-8F1A-1974E485AF9F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441E1CC3-3A38-4220-8208-5A86330CA06B}" type="pres">
      <dgm:prSet presAssocID="{BD87DF57-E386-47B1-8F1A-1974E485AF9F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3F806B-B69C-469B-9F77-A430817F5AFA}" type="pres">
      <dgm:prSet presAssocID="{BD87DF57-E386-47B1-8F1A-1974E485AF9F}" presName="negativeSpace" presStyleCnt="0"/>
      <dgm:spPr/>
    </dgm:pt>
    <dgm:pt modelId="{01325B4C-C4CF-4B40-BCA1-689BC47113B4}" type="pres">
      <dgm:prSet presAssocID="{BD87DF57-E386-47B1-8F1A-1974E485AF9F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C15B57-24F6-4D3A-A069-D90D10CD4B6E}" type="pres">
      <dgm:prSet presAssocID="{475F209E-C58D-4073-96AB-5CD5FF6FB6B5}" presName="spaceBetweenRectangles" presStyleCnt="0"/>
      <dgm:spPr/>
    </dgm:pt>
    <dgm:pt modelId="{EF8136A5-D08B-497C-99F1-E404F3E7FDD6}" type="pres">
      <dgm:prSet presAssocID="{4B8C8DF1-963A-432C-A6FF-DA3499D482F3}" presName="parentLin" presStyleCnt="0"/>
      <dgm:spPr/>
    </dgm:pt>
    <dgm:pt modelId="{CD968FF9-65C7-49B9-A23D-B6EFBC596326}" type="pres">
      <dgm:prSet presAssocID="{4B8C8DF1-963A-432C-A6FF-DA3499D482F3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0210B933-0B39-4716-BC1B-2241376E763F}" type="pres">
      <dgm:prSet presAssocID="{4B8C8DF1-963A-432C-A6FF-DA3499D482F3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42CE0E6-1609-492C-B7B3-7CDD9EA9E1DB}" type="pres">
      <dgm:prSet presAssocID="{4B8C8DF1-963A-432C-A6FF-DA3499D482F3}" presName="negativeSpace" presStyleCnt="0"/>
      <dgm:spPr/>
    </dgm:pt>
    <dgm:pt modelId="{0C28BDC2-CC68-407E-B54A-10AE862C63A1}" type="pres">
      <dgm:prSet presAssocID="{4B8C8DF1-963A-432C-A6FF-DA3499D482F3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C20598-1700-4D79-9372-B500D9C7321D}" type="pres">
      <dgm:prSet presAssocID="{39B5FAFE-36DE-4F87-82E4-6A5F4672871A}" presName="spaceBetweenRectangles" presStyleCnt="0"/>
      <dgm:spPr/>
    </dgm:pt>
    <dgm:pt modelId="{15BA212B-7712-4229-96FF-2BFD45078186}" type="pres">
      <dgm:prSet presAssocID="{692B7A6E-978D-447A-92A4-B5B26964C8CA}" presName="parentLin" presStyleCnt="0"/>
      <dgm:spPr/>
    </dgm:pt>
    <dgm:pt modelId="{BD5F96C9-25EC-4A7E-9429-67EC761F8430}" type="pres">
      <dgm:prSet presAssocID="{692B7A6E-978D-447A-92A4-B5B26964C8CA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30F651C9-4D5D-4A8A-81C4-27DBE7603BF1}" type="pres">
      <dgm:prSet presAssocID="{692B7A6E-978D-447A-92A4-B5B26964C8CA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50D354-7290-4F0D-A283-1968E51307DB}" type="pres">
      <dgm:prSet presAssocID="{692B7A6E-978D-447A-92A4-B5B26964C8CA}" presName="negativeSpace" presStyleCnt="0"/>
      <dgm:spPr/>
    </dgm:pt>
    <dgm:pt modelId="{491BBDBA-78AC-4E8E-9EE1-EEB67EE02076}" type="pres">
      <dgm:prSet presAssocID="{692B7A6E-978D-447A-92A4-B5B26964C8CA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0A4F03-5FD7-4BAF-958E-3D60D1D99324}" type="pres">
      <dgm:prSet presAssocID="{9557B307-AFD3-418C-9FB4-717319896643}" presName="spaceBetweenRectangles" presStyleCnt="0"/>
      <dgm:spPr/>
    </dgm:pt>
    <dgm:pt modelId="{3E76C15D-077B-450A-BB06-92A5C728324E}" type="pres">
      <dgm:prSet presAssocID="{956C6B07-B7E8-49C6-8364-5602B0541C18}" presName="parentLin" presStyleCnt="0"/>
      <dgm:spPr/>
    </dgm:pt>
    <dgm:pt modelId="{7848B455-05F9-41F6-9C5F-EBBEFE42AB9A}" type="pres">
      <dgm:prSet presAssocID="{956C6B07-B7E8-49C6-8364-5602B0541C18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3E9E5AD1-A7E2-4EEB-BCD4-D5242E69671A}" type="pres">
      <dgm:prSet presAssocID="{956C6B07-B7E8-49C6-8364-5602B0541C18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5A39EC-FE6E-4D23-A8B9-45BB9BF32D47}" type="pres">
      <dgm:prSet presAssocID="{956C6B07-B7E8-49C6-8364-5602B0541C18}" presName="negativeSpace" presStyleCnt="0"/>
      <dgm:spPr/>
    </dgm:pt>
    <dgm:pt modelId="{B63A36EE-E081-4B44-85A1-DB1062EAF0FD}" type="pres">
      <dgm:prSet presAssocID="{956C6B07-B7E8-49C6-8364-5602B0541C18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F69D719-B710-4181-B7B9-9168CABC0719}" type="presOf" srcId="{D4BBD353-086F-4EB0-B65C-A53B21FD7DCD}" destId="{FB70FEDE-A125-4D2D-86CD-D0205D306C4A}" srcOrd="0" destOrd="0" presId="urn:microsoft.com/office/officeart/2005/8/layout/list1"/>
    <dgm:cxn modelId="{711FA84D-0499-4BA0-B0F7-0AC87CE7CCBC}" srcId="{11A62AEB-58D3-40F1-A872-61615933AB42}" destId="{956C6B07-B7E8-49C6-8364-5602B0541C18}" srcOrd="5" destOrd="0" parTransId="{0A5DC816-BF80-4700-85F9-7A7F01D947D4}" sibTransId="{0142F1B6-01DB-49F3-AD2C-AACE3BC01808}"/>
    <dgm:cxn modelId="{62BBABDE-40FA-499D-9092-C0FB1723D75B}" srcId="{4B8C8DF1-963A-432C-A6FF-DA3499D482F3}" destId="{40777331-62E4-4F73-8F97-32FC5D199FFA}" srcOrd="0" destOrd="0" parTransId="{AB31B48F-DEE8-4708-A03B-295F690C632B}" sibTransId="{4754A924-7B0C-48F4-871C-9B4F0F5EB0B2}"/>
    <dgm:cxn modelId="{34E9D0CB-2586-4CDF-924E-9561D3CE5578}" srcId="{692B7A6E-978D-447A-92A4-B5B26964C8CA}" destId="{AF81DD8D-4FFE-4140-9E60-49306803CA12}" srcOrd="0" destOrd="0" parTransId="{54A8F783-C9ED-4914-BDAC-5CD674ECF628}" sibTransId="{340109B3-4084-4E4F-B179-72FD3FC596A6}"/>
    <dgm:cxn modelId="{2BA14838-FBDE-4C7F-AE14-36FE9D607B4D}" type="presOf" srcId="{BD87DF57-E386-47B1-8F1A-1974E485AF9F}" destId="{441E1CC3-3A38-4220-8208-5A86330CA06B}" srcOrd="1" destOrd="0" presId="urn:microsoft.com/office/officeart/2005/8/layout/list1"/>
    <dgm:cxn modelId="{F286D8D9-5ACF-4A8F-9DB4-17B2E8A01B40}" type="presOf" srcId="{BD87DF57-E386-47B1-8F1A-1974E485AF9F}" destId="{061F56D7-B10D-47C6-9337-B74A3A009356}" srcOrd="0" destOrd="0" presId="urn:microsoft.com/office/officeart/2005/8/layout/list1"/>
    <dgm:cxn modelId="{2B1F3F50-BE2C-4289-B4C9-57063F744263}" srcId="{11A62AEB-58D3-40F1-A872-61615933AB42}" destId="{BD87DF57-E386-47B1-8F1A-1974E485AF9F}" srcOrd="2" destOrd="0" parTransId="{605D1AD5-9EAA-464D-9D47-263B73FFA084}" sibTransId="{475F209E-C58D-4073-96AB-5CD5FF6FB6B5}"/>
    <dgm:cxn modelId="{ED931347-F51C-4280-A7DC-A8CAFDFDA229}" srcId="{BD87DF57-E386-47B1-8F1A-1974E485AF9F}" destId="{F713C6BE-9AC4-42AA-9A22-47A2526BDC5C}" srcOrd="0" destOrd="0" parTransId="{A9C970FE-67E3-48A6-BF70-F0AD4C34B918}" sibTransId="{72F59B60-2C1C-4568-A9AC-3947971A5190}"/>
    <dgm:cxn modelId="{99CB1043-CE86-4458-A167-86E8B2DBD636}" type="presOf" srcId="{6EDAB51B-53DD-420A-9FBF-C4D5F79CEEF3}" destId="{6D5EC851-C9A4-4432-94A9-3D0D87969A8C}" srcOrd="1" destOrd="0" presId="urn:microsoft.com/office/officeart/2005/8/layout/list1"/>
    <dgm:cxn modelId="{86846C8F-5202-4F15-9475-84FD130F8C45}" type="presOf" srcId="{40777331-62E4-4F73-8F97-32FC5D199FFA}" destId="{0C28BDC2-CC68-407E-B54A-10AE862C63A1}" srcOrd="0" destOrd="0" presId="urn:microsoft.com/office/officeart/2005/8/layout/list1"/>
    <dgm:cxn modelId="{DAEFF1DB-8B29-470D-890C-36876819576D}" type="presOf" srcId="{6E08802A-8ED2-4799-9AC9-47AFDF3881B5}" destId="{D0E9303C-84E9-48DB-8CD2-C97DA11C6B75}" srcOrd="0" destOrd="0" presId="urn:microsoft.com/office/officeart/2005/8/layout/list1"/>
    <dgm:cxn modelId="{628CA826-E620-44FB-88F6-CEB6F6E6D4B5}" type="presOf" srcId="{F713C6BE-9AC4-42AA-9A22-47A2526BDC5C}" destId="{01325B4C-C4CF-4B40-BCA1-689BC47113B4}" srcOrd="0" destOrd="0" presId="urn:microsoft.com/office/officeart/2005/8/layout/list1"/>
    <dgm:cxn modelId="{86790CAF-325A-4A86-9FF0-9C81FEFED688}" type="presOf" srcId="{6EDAB51B-53DD-420A-9FBF-C4D5F79CEEF3}" destId="{0817515E-3DD5-4533-B6BC-ACCC4E6D2219}" srcOrd="0" destOrd="0" presId="urn:microsoft.com/office/officeart/2005/8/layout/list1"/>
    <dgm:cxn modelId="{E7C75F51-66C7-4850-96A4-88885C6805A0}" type="presOf" srcId="{956C6B07-B7E8-49C6-8364-5602B0541C18}" destId="{3E9E5AD1-A7E2-4EEB-BCD4-D5242E69671A}" srcOrd="1" destOrd="0" presId="urn:microsoft.com/office/officeart/2005/8/layout/list1"/>
    <dgm:cxn modelId="{2978E293-EC6A-472C-A27A-8058AD5A8D94}" srcId="{11A62AEB-58D3-40F1-A872-61615933AB42}" destId="{4B8C8DF1-963A-432C-A6FF-DA3499D482F3}" srcOrd="3" destOrd="0" parTransId="{F7E18462-E737-4260-912E-A7A4FC6F1EF6}" sibTransId="{39B5FAFE-36DE-4F87-82E4-6A5F4672871A}"/>
    <dgm:cxn modelId="{E9E33580-66E6-417F-A0CC-0E2AF1375274}" type="presOf" srcId="{4B8C8DF1-963A-432C-A6FF-DA3499D482F3}" destId="{CD968FF9-65C7-49B9-A23D-B6EFBC596326}" srcOrd="0" destOrd="0" presId="urn:microsoft.com/office/officeart/2005/8/layout/list1"/>
    <dgm:cxn modelId="{04308192-FB10-48D4-A909-F0B7B1903890}" type="presOf" srcId="{692B7A6E-978D-447A-92A4-B5B26964C8CA}" destId="{30F651C9-4D5D-4A8A-81C4-27DBE7603BF1}" srcOrd="1" destOrd="0" presId="urn:microsoft.com/office/officeart/2005/8/layout/list1"/>
    <dgm:cxn modelId="{0E22A63A-170C-4956-B95A-1A4B0DEB51D8}" srcId="{11A62AEB-58D3-40F1-A872-61615933AB42}" destId="{6EDAB51B-53DD-420A-9FBF-C4D5F79CEEF3}" srcOrd="1" destOrd="0" parTransId="{6236F6E9-33A1-41E1-BE7E-8F35FAD86FD3}" sibTransId="{27FA0373-21BA-4C5A-BECB-48E21A116461}"/>
    <dgm:cxn modelId="{8DA389D8-9304-4A68-9B9D-0F3905D74126}" type="presOf" srcId="{692B7A6E-978D-447A-92A4-B5B26964C8CA}" destId="{BD5F96C9-25EC-4A7E-9429-67EC761F8430}" srcOrd="0" destOrd="0" presId="urn:microsoft.com/office/officeart/2005/8/layout/list1"/>
    <dgm:cxn modelId="{EB98506E-F0AA-4BC9-98DC-164476C4E3B5}" type="presOf" srcId="{8D8FCB6A-84BB-46C4-8544-F693CDFB51C6}" destId="{796396D0-D163-4C5D-8D98-3DD9861B2DE7}" srcOrd="0" destOrd="0" presId="urn:microsoft.com/office/officeart/2005/8/layout/list1"/>
    <dgm:cxn modelId="{552AFED7-95A6-4906-802E-2911CF13A332}" srcId="{956C6B07-B7E8-49C6-8364-5602B0541C18}" destId="{773844C1-68F8-471A-86BC-DE0D11752A1D}" srcOrd="0" destOrd="0" parTransId="{9DAB8034-BDBC-4419-9319-396088A7AB75}" sibTransId="{67C624D5-3F85-4E02-9A83-8D89B146A980}"/>
    <dgm:cxn modelId="{27398910-6CBB-4159-A026-F05D25F6E424}" srcId="{11A62AEB-58D3-40F1-A872-61615933AB42}" destId="{6E08802A-8ED2-4799-9AC9-47AFDF3881B5}" srcOrd="0" destOrd="0" parTransId="{E6363ECA-4CDB-4630-8CA3-64C8F95BF829}" sibTransId="{9545CB8D-D395-419B-905B-4720EC263F83}"/>
    <dgm:cxn modelId="{8F5CECE6-462A-4164-9B02-A75E3C62F438}" type="presOf" srcId="{11A62AEB-58D3-40F1-A872-61615933AB42}" destId="{2210026F-2660-4D62-A08F-3611D5DB1D6D}" srcOrd="0" destOrd="0" presId="urn:microsoft.com/office/officeart/2005/8/layout/list1"/>
    <dgm:cxn modelId="{E847ACF2-F198-4AA2-9521-88A1D05E6A9F}" type="presOf" srcId="{6E08802A-8ED2-4799-9AC9-47AFDF3881B5}" destId="{C2E4C6C3-A37D-4BC5-8CEB-78B6DFA526C1}" srcOrd="1" destOrd="0" presId="urn:microsoft.com/office/officeart/2005/8/layout/list1"/>
    <dgm:cxn modelId="{469DC921-553F-4FB0-91EC-D33F895B1FEC}" type="presOf" srcId="{AF81DD8D-4FFE-4140-9E60-49306803CA12}" destId="{491BBDBA-78AC-4E8E-9EE1-EEB67EE02076}" srcOrd="0" destOrd="0" presId="urn:microsoft.com/office/officeart/2005/8/layout/list1"/>
    <dgm:cxn modelId="{BC2883E3-1BB1-407E-A7D4-84B993F051C1}" srcId="{11A62AEB-58D3-40F1-A872-61615933AB42}" destId="{692B7A6E-978D-447A-92A4-B5B26964C8CA}" srcOrd="4" destOrd="0" parTransId="{57B61045-00F8-4349-8F13-9730CD6BF10E}" sibTransId="{9557B307-AFD3-418C-9FB4-717319896643}"/>
    <dgm:cxn modelId="{443DCF70-D8AC-4736-AF9A-13B5E5A579FB}" type="presOf" srcId="{956C6B07-B7E8-49C6-8364-5602B0541C18}" destId="{7848B455-05F9-41F6-9C5F-EBBEFE42AB9A}" srcOrd="0" destOrd="0" presId="urn:microsoft.com/office/officeart/2005/8/layout/list1"/>
    <dgm:cxn modelId="{A4978727-0832-418B-BDCF-66CB12C9B076}" srcId="{6E08802A-8ED2-4799-9AC9-47AFDF3881B5}" destId="{D4BBD353-086F-4EB0-B65C-A53B21FD7DCD}" srcOrd="0" destOrd="0" parTransId="{65430C53-2987-4033-9E22-728CDD39EA43}" sibTransId="{2CA845A5-5201-4C70-8814-06CA6E7A99BB}"/>
    <dgm:cxn modelId="{16C892DC-B8E8-4F3F-A246-9110D4C0BF55}" type="presOf" srcId="{773844C1-68F8-471A-86BC-DE0D11752A1D}" destId="{B63A36EE-E081-4B44-85A1-DB1062EAF0FD}" srcOrd="0" destOrd="0" presId="urn:microsoft.com/office/officeart/2005/8/layout/list1"/>
    <dgm:cxn modelId="{5FF349DD-ECE5-4395-A447-8775CE193BAA}" srcId="{6EDAB51B-53DD-420A-9FBF-C4D5F79CEEF3}" destId="{8D8FCB6A-84BB-46C4-8544-F693CDFB51C6}" srcOrd="0" destOrd="0" parTransId="{441A48D1-315C-47E0-B06E-E519DC905003}" sibTransId="{FB42D293-7110-45AF-B5EB-E62725A9A2F5}"/>
    <dgm:cxn modelId="{1AFE6219-5EB1-4DEB-AC7B-E7C93654EDB1}" type="presOf" srcId="{4B8C8DF1-963A-432C-A6FF-DA3499D482F3}" destId="{0210B933-0B39-4716-BC1B-2241376E763F}" srcOrd="1" destOrd="0" presId="urn:microsoft.com/office/officeart/2005/8/layout/list1"/>
    <dgm:cxn modelId="{5AE74874-E32E-4E24-B4E3-E026E49CCB9C}" type="presParOf" srcId="{2210026F-2660-4D62-A08F-3611D5DB1D6D}" destId="{ECC0F41B-7873-4155-9AE7-6559B8C218B4}" srcOrd="0" destOrd="0" presId="urn:microsoft.com/office/officeart/2005/8/layout/list1"/>
    <dgm:cxn modelId="{435FB876-3C91-4251-B450-EF3C11B5B031}" type="presParOf" srcId="{ECC0F41B-7873-4155-9AE7-6559B8C218B4}" destId="{D0E9303C-84E9-48DB-8CD2-C97DA11C6B75}" srcOrd="0" destOrd="0" presId="urn:microsoft.com/office/officeart/2005/8/layout/list1"/>
    <dgm:cxn modelId="{6E14424C-FB66-4F4D-B25F-3CF8409D0AEE}" type="presParOf" srcId="{ECC0F41B-7873-4155-9AE7-6559B8C218B4}" destId="{C2E4C6C3-A37D-4BC5-8CEB-78B6DFA526C1}" srcOrd="1" destOrd="0" presId="urn:microsoft.com/office/officeart/2005/8/layout/list1"/>
    <dgm:cxn modelId="{8F61D08C-DA60-4B7E-B8B4-A3C676383778}" type="presParOf" srcId="{2210026F-2660-4D62-A08F-3611D5DB1D6D}" destId="{3587F396-C37F-4CE8-9D43-DDCAF1862E4D}" srcOrd="1" destOrd="0" presId="urn:microsoft.com/office/officeart/2005/8/layout/list1"/>
    <dgm:cxn modelId="{379FE979-A0C6-428A-9AB6-823FC0F51BEA}" type="presParOf" srcId="{2210026F-2660-4D62-A08F-3611D5DB1D6D}" destId="{FB70FEDE-A125-4D2D-86CD-D0205D306C4A}" srcOrd="2" destOrd="0" presId="urn:microsoft.com/office/officeart/2005/8/layout/list1"/>
    <dgm:cxn modelId="{34877A87-D5B9-4B36-9CA9-DE20F7F16BB1}" type="presParOf" srcId="{2210026F-2660-4D62-A08F-3611D5DB1D6D}" destId="{E02F9F0F-1BEA-41B8-9A6A-151D999B5E86}" srcOrd="3" destOrd="0" presId="urn:microsoft.com/office/officeart/2005/8/layout/list1"/>
    <dgm:cxn modelId="{3CC982BB-30E2-4335-B956-2A43C2A10BBB}" type="presParOf" srcId="{2210026F-2660-4D62-A08F-3611D5DB1D6D}" destId="{F66C6E25-7868-4763-A9E6-5B39C0947BC2}" srcOrd="4" destOrd="0" presId="urn:microsoft.com/office/officeart/2005/8/layout/list1"/>
    <dgm:cxn modelId="{3972D84A-0BCC-4BD4-A13F-61AADE9C7D2F}" type="presParOf" srcId="{F66C6E25-7868-4763-A9E6-5B39C0947BC2}" destId="{0817515E-3DD5-4533-B6BC-ACCC4E6D2219}" srcOrd="0" destOrd="0" presId="urn:microsoft.com/office/officeart/2005/8/layout/list1"/>
    <dgm:cxn modelId="{416D5289-E9EA-48F5-A47F-FDD19B9F4344}" type="presParOf" srcId="{F66C6E25-7868-4763-A9E6-5B39C0947BC2}" destId="{6D5EC851-C9A4-4432-94A9-3D0D87969A8C}" srcOrd="1" destOrd="0" presId="urn:microsoft.com/office/officeart/2005/8/layout/list1"/>
    <dgm:cxn modelId="{9777C273-C545-4CA9-AE64-7B6192799227}" type="presParOf" srcId="{2210026F-2660-4D62-A08F-3611D5DB1D6D}" destId="{E3E32D6B-0451-4CB2-9EDF-6E9FCD3DD4F5}" srcOrd="5" destOrd="0" presId="urn:microsoft.com/office/officeart/2005/8/layout/list1"/>
    <dgm:cxn modelId="{6219A193-E4C7-489B-8830-67673DBA7A38}" type="presParOf" srcId="{2210026F-2660-4D62-A08F-3611D5DB1D6D}" destId="{796396D0-D163-4C5D-8D98-3DD9861B2DE7}" srcOrd="6" destOrd="0" presId="urn:microsoft.com/office/officeart/2005/8/layout/list1"/>
    <dgm:cxn modelId="{4367F433-69DB-4F9B-919F-2C3CC4541579}" type="presParOf" srcId="{2210026F-2660-4D62-A08F-3611D5DB1D6D}" destId="{2D0CB6E9-D3D3-4430-9864-D817C99C56B7}" srcOrd="7" destOrd="0" presId="urn:microsoft.com/office/officeart/2005/8/layout/list1"/>
    <dgm:cxn modelId="{5A66C57E-5DA4-4591-932C-44B5ADBDB00B}" type="presParOf" srcId="{2210026F-2660-4D62-A08F-3611D5DB1D6D}" destId="{BB062F48-41CD-4048-BF7F-516DC057768D}" srcOrd="8" destOrd="0" presId="urn:microsoft.com/office/officeart/2005/8/layout/list1"/>
    <dgm:cxn modelId="{C5821C83-A735-4D4C-B7AF-78B3161436B0}" type="presParOf" srcId="{BB062F48-41CD-4048-BF7F-516DC057768D}" destId="{061F56D7-B10D-47C6-9337-B74A3A009356}" srcOrd="0" destOrd="0" presId="urn:microsoft.com/office/officeart/2005/8/layout/list1"/>
    <dgm:cxn modelId="{1ECF84F2-3C9F-4CF1-9BE4-70A61ACA4051}" type="presParOf" srcId="{BB062F48-41CD-4048-BF7F-516DC057768D}" destId="{441E1CC3-3A38-4220-8208-5A86330CA06B}" srcOrd="1" destOrd="0" presId="urn:microsoft.com/office/officeart/2005/8/layout/list1"/>
    <dgm:cxn modelId="{0AF6DF8E-6F7F-409A-BB66-8A0D4DF9A33E}" type="presParOf" srcId="{2210026F-2660-4D62-A08F-3611D5DB1D6D}" destId="{083F806B-B69C-469B-9F77-A430817F5AFA}" srcOrd="9" destOrd="0" presId="urn:microsoft.com/office/officeart/2005/8/layout/list1"/>
    <dgm:cxn modelId="{CB4C84AE-6356-4214-8398-265EF857DCF6}" type="presParOf" srcId="{2210026F-2660-4D62-A08F-3611D5DB1D6D}" destId="{01325B4C-C4CF-4B40-BCA1-689BC47113B4}" srcOrd="10" destOrd="0" presId="urn:microsoft.com/office/officeart/2005/8/layout/list1"/>
    <dgm:cxn modelId="{35AD2E42-B586-4B85-9303-9C01AAE8C299}" type="presParOf" srcId="{2210026F-2660-4D62-A08F-3611D5DB1D6D}" destId="{93C15B57-24F6-4D3A-A069-D90D10CD4B6E}" srcOrd="11" destOrd="0" presId="urn:microsoft.com/office/officeart/2005/8/layout/list1"/>
    <dgm:cxn modelId="{92A25F34-CF27-4AEC-9D70-2BB42A8BE027}" type="presParOf" srcId="{2210026F-2660-4D62-A08F-3611D5DB1D6D}" destId="{EF8136A5-D08B-497C-99F1-E404F3E7FDD6}" srcOrd="12" destOrd="0" presId="urn:microsoft.com/office/officeart/2005/8/layout/list1"/>
    <dgm:cxn modelId="{03791819-5D46-420E-8F15-B9BE821B0423}" type="presParOf" srcId="{EF8136A5-D08B-497C-99F1-E404F3E7FDD6}" destId="{CD968FF9-65C7-49B9-A23D-B6EFBC596326}" srcOrd="0" destOrd="0" presId="urn:microsoft.com/office/officeart/2005/8/layout/list1"/>
    <dgm:cxn modelId="{3597491D-3084-4D0E-A249-1FE687A393F8}" type="presParOf" srcId="{EF8136A5-D08B-497C-99F1-E404F3E7FDD6}" destId="{0210B933-0B39-4716-BC1B-2241376E763F}" srcOrd="1" destOrd="0" presId="urn:microsoft.com/office/officeart/2005/8/layout/list1"/>
    <dgm:cxn modelId="{2C14926B-1E12-4E6D-91A6-C653122CBC3B}" type="presParOf" srcId="{2210026F-2660-4D62-A08F-3611D5DB1D6D}" destId="{742CE0E6-1609-492C-B7B3-7CDD9EA9E1DB}" srcOrd="13" destOrd="0" presId="urn:microsoft.com/office/officeart/2005/8/layout/list1"/>
    <dgm:cxn modelId="{C48A7EF3-BBB5-431F-9F77-CF737F37DBCC}" type="presParOf" srcId="{2210026F-2660-4D62-A08F-3611D5DB1D6D}" destId="{0C28BDC2-CC68-407E-B54A-10AE862C63A1}" srcOrd="14" destOrd="0" presId="urn:microsoft.com/office/officeart/2005/8/layout/list1"/>
    <dgm:cxn modelId="{15EC5180-5E9D-48F8-9179-938B3E8E0C0C}" type="presParOf" srcId="{2210026F-2660-4D62-A08F-3611D5DB1D6D}" destId="{A6C20598-1700-4D79-9372-B500D9C7321D}" srcOrd="15" destOrd="0" presId="urn:microsoft.com/office/officeart/2005/8/layout/list1"/>
    <dgm:cxn modelId="{3006F3FF-FA56-42D6-AC3C-62C53ACAAA77}" type="presParOf" srcId="{2210026F-2660-4D62-A08F-3611D5DB1D6D}" destId="{15BA212B-7712-4229-96FF-2BFD45078186}" srcOrd="16" destOrd="0" presId="urn:microsoft.com/office/officeart/2005/8/layout/list1"/>
    <dgm:cxn modelId="{464988F3-B18B-4073-BBC9-D46F205C9B00}" type="presParOf" srcId="{15BA212B-7712-4229-96FF-2BFD45078186}" destId="{BD5F96C9-25EC-4A7E-9429-67EC761F8430}" srcOrd="0" destOrd="0" presId="urn:microsoft.com/office/officeart/2005/8/layout/list1"/>
    <dgm:cxn modelId="{BD86C68D-240E-4E13-B915-4DE9AB417D75}" type="presParOf" srcId="{15BA212B-7712-4229-96FF-2BFD45078186}" destId="{30F651C9-4D5D-4A8A-81C4-27DBE7603BF1}" srcOrd="1" destOrd="0" presId="urn:microsoft.com/office/officeart/2005/8/layout/list1"/>
    <dgm:cxn modelId="{4FA347AA-2E31-42F7-9C4A-ED7CC30712C4}" type="presParOf" srcId="{2210026F-2660-4D62-A08F-3611D5DB1D6D}" destId="{5950D354-7290-4F0D-A283-1968E51307DB}" srcOrd="17" destOrd="0" presId="urn:microsoft.com/office/officeart/2005/8/layout/list1"/>
    <dgm:cxn modelId="{C58F39CD-5A8D-4A32-885D-0CDDA0370557}" type="presParOf" srcId="{2210026F-2660-4D62-A08F-3611D5DB1D6D}" destId="{491BBDBA-78AC-4E8E-9EE1-EEB67EE02076}" srcOrd="18" destOrd="0" presId="urn:microsoft.com/office/officeart/2005/8/layout/list1"/>
    <dgm:cxn modelId="{17B35831-461F-432B-BB79-AA18CB92CB7A}" type="presParOf" srcId="{2210026F-2660-4D62-A08F-3611D5DB1D6D}" destId="{D60A4F03-5FD7-4BAF-958E-3D60D1D99324}" srcOrd="19" destOrd="0" presId="urn:microsoft.com/office/officeart/2005/8/layout/list1"/>
    <dgm:cxn modelId="{23D40E19-5BEB-47D5-BF06-1D51DDD0629A}" type="presParOf" srcId="{2210026F-2660-4D62-A08F-3611D5DB1D6D}" destId="{3E76C15D-077B-450A-BB06-92A5C728324E}" srcOrd="20" destOrd="0" presId="urn:microsoft.com/office/officeart/2005/8/layout/list1"/>
    <dgm:cxn modelId="{DDE9C942-65DF-476E-BE9F-1A42A6B22D2E}" type="presParOf" srcId="{3E76C15D-077B-450A-BB06-92A5C728324E}" destId="{7848B455-05F9-41F6-9C5F-EBBEFE42AB9A}" srcOrd="0" destOrd="0" presId="urn:microsoft.com/office/officeart/2005/8/layout/list1"/>
    <dgm:cxn modelId="{003E2471-ACCD-4187-99CD-AE34C5C371EA}" type="presParOf" srcId="{3E76C15D-077B-450A-BB06-92A5C728324E}" destId="{3E9E5AD1-A7E2-4EEB-BCD4-D5242E69671A}" srcOrd="1" destOrd="0" presId="urn:microsoft.com/office/officeart/2005/8/layout/list1"/>
    <dgm:cxn modelId="{BD30A88E-FCC0-44D6-99FB-254036F27D00}" type="presParOf" srcId="{2210026F-2660-4D62-A08F-3611D5DB1D6D}" destId="{EB5A39EC-FE6E-4D23-A8B9-45BB9BF32D47}" srcOrd="21" destOrd="0" presId="urn:microsoft.com/office/officeart/2005/8/layout/list1"/>
    <dgm:cxn modelId="{800C8FE5-B8C4-46A4-AADE-1974DEE2388D}" type="presParOf" srcId="{2210026F-2660-4D62-A08F-3611D5DB1D6D}" destId="{B63A36EE-E081-4B44-85A1-DB1062EAF0FD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1A62AEB-58D3-40F1-A872-61615933AB42}" type="doc">
      <dgm:prSet loTypeId="urn:microsoft.com/office/officeart/2005/8/layout/list1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6E08802A-8ED2-4799-9AC9-47AFDF3881B5}">
      <dgm:prSet phldrT="[Текст]" phldr="1"/>
      <dgm:spPr/>
      <dgm:t>
        <a:bodyPr/>
        <a:lstStyle/>
        <a:p>
          <a:endParaRPr lang="ru-RU" dirty="0"/>
        </a:p>
      </dgm:t>
    </dgm:pt>
    <dgm:pt modelId="{E6363ECA-4CDB-4630-8CA3-64C8F95BF829}" type="parTrans" cxnId="{27398910-6CBB-4159-A026-F05D25F6E424}">
      <dgm:prSet/>
      <dgm:spPr/>
      <dgm:t>
        <a:bodyPr/>
        <a:lstStyle/>
        <a:p>
          <a:endParaRPr lang="ru-RU"/>
        </a:p>
      </dgm:t>
    </dgm:pt>
    <dgm:pt modelId="{9545CB8D-D395-419B-905B-4720EC263F83}" type="sibTrans" cxnId="{27398910-6CBB-4159-A026-F05D25F6E424}">
      <dgm:prSet/>
      <dgm:spPr/>
      <dgm:t>
        <a:bodyPr/>
        <a:lstStyle/>
        <a:p>
          <a:endParaRPr lang="ru-RU"/>
        </a:p>
      </dgm:t>
    </dgm:pt>
    <dgm:pt modelId="{D4BBD353-086F-4EB0-B65C-A53B21FD7DCD}">
      <dgm:prSet phldrT="[Текст]" custT="1"/>
      <dgm:spPr/>
      <dgm:t>
        <a:bodyPr/>
        <a:lstStyle/>
        <a:p>
          <a:r>
            <a:rPr lang="uk-UA" sz="2800" b="1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ПІДГОТОВЛЕНІ МЕТОДИЧНІ РОЗРОБКИ</a:t>
          </a:r>
          <a:endParaRPr lang="ru-RU" sz="2800" dirty="0">
            <a:solidFill>
              <a:srgbClr val="7030A0"/>
            </a:solidFill>
            <a:latin typeface="Comic Sans MS" pitchFamily="66" charset="0"/>
          </a:endParaRPr>
        </a:p>
      </dgm:t>
    </dgm:pt>
    <dgm:pt modelId="{65430C53-2987-4033-9E22-728CDD39EA43}" type="parTrans" cxnId="{A4978727-0832-418B-BDCF-66CB12C9B076}">
      <dgm:prSet/>
      <dgm:spPr/>
      <dgm:t>
        <a:bodyPr/>
        <a:lstStyle/>
        <a:p>
          <a:endParaRPr lang="ru-RU"/>
        </a:p>
      </dgm:t>
    </dgm:pt>
    <dgm:pt modelId="{2CA845A5-5201-4C70-8814-06CA6E7A99BB}" type="sibTrans" cxnId="{A4978727-0832-418B-BDCF-66CB12C9B076}">
      <dgm:prSet/>
      <dgm:spPr/>
      <dgm:t>
        <a:bodyPr/>
        <a:lstStyle/>
        <a:p>
          <a:endParaRPr lang="ru-RU"/>
        </a:p>
      </dgm:t>
    </dgm:pt>
    <dgm:pt modelId="{6EDAB51B-53DD-420A-9FBF-C4D5F79CEEF3}">
      <dgm:prSet phldrT="[Текст]"/>
      <dgm:spPr/>
      <dgm:t>
        <a:bodyPr/>
        <a:lstStyle/>
        <a:p>
          <a:endParaRPr lang="ru-RU" dirty="0"/>
        </a:p>
      </dgm:t>
    </dgm:pt>
    <dgm:pt modelId="{6236F6E9-33A1-41E1-BE7E-8F35FAD86FD3}" type="parTrans" cxnId="{0E22A63A-170C-4956-B95A-1A4B0DEB51D8}">
      <dgm:prSet/>
      <dgm:spPr/>
      <dgm:t>
        <a:bodyPr/>
        <a:lstStyle/>
        <a:p>
          <a:endParaRPr lang="ru-RU"/>
        </a:p>
      </dgm:t>
    </dgm:pt>
    <dgm:pt modelId="{27FA0373-21BA-4C5A-BECB-48E21A116461}" type="sibTrans" cxnId="{0E22A63A-170C-4956-B95A-1A4B0DEB51D8}">
      <dgm:prSet/>
      <dgm:spPr/>
      <dgm:t>
        <a:bodyPr/>
        <a:lstStyle/>
        <a:p>
          <a:endParaRPr lang="ru-RU"/>
        </a:p>
      </dgm:t>
    </dgm:pt>
    <dgm:pt modelId="{8D8FCB6A-84BB-46C4-8544-F693CDFB51C6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b="1" i="0" dirty="0" smtClean="0">
              <a:solidFill>
                <a:srgbClr val="7030A0"/>
              </a:solidFill>
              <a:latin typeface="Comic Sans MS" pitchFamily="66" charset="0"/>
              <a:ea typeface="Times New Roman"/>
              <a:cs typeface="Times New Roman"/>
            </a:rPr>
            <a:t>Паламарчук І.В. </a:t>
          </a:r>
          <a:r>
            <a:rPr lang="uk-UA" sz="2000" b="1" dirty="0" smtClean="0">
              <a:latin typeface="Comic Sans MS" pitchFamily="66" charset="0"/>
            </a:rPr>
            <a:t>«Легка атлетика»</a:t>
          </a:r>
          <a:r>
            <a:rPr lang="uk-UA" sz="2000" b="1" i="0" dirty="0" smtClean="0">
              <a:solidFill>
                <a:srgbClr val="7030A0"/>
              </a:solidFill>
              <a:latin typeface="Comic Sans MS" pitchFamily="66" charset="0"/>
              <a:ea typeface="Times New Roman"/>
              <a:cs typeface="Times New Roman"/>
            </a:rPr>
            <a:t> </a:t>
          </a:r>
          <a:endParaRPr lang="ru-RU" sz="2000" i="0" dirty="0">
            <a:solidFill>
              <a:srgbClr val="7030A0"/>
            </a:solidFill>
            <a:latin typeface="Comic Sans MS" pitchFamily="66" charset="0"/>
          </a:endParaRPr>
        </a:p>
      </dgm:t>
    </dgm:pt>
    <dgm:pt modelId="{441A48D1-315C-47E0-B06E-E519DC905003}" type="parTrans" cxnId="{5FF349DD-ECE5-4395-A447-8775CE193BAA}">
      <dgm:prSet/>
      <dgm:spPr/>
      <dgm:t>
        <a:bodyPr/>
        <a:lstStyle/>
        <a:p>
          <a:endParaRPr lang="ru-RU"/>
        </a:p>
      </dgm:t>
    </dgm:pt>
    <dgm:pt modelId="{FB42D293-7110-45AF-B5EB-E62725A9A2F5}" type="sibTrans" cxnId="{5FF349DD-ECE5-4395-A447-8775CE193BAA}">
      <dgm:prSet/>
      <dgm:spPr/>
      <dgm:t>
        <a:bodyPr/>
        <a:lstStyle/>
        <a:p>
          <a:endParaRPr lang="ru-RU"/>
        </a:p>
      </dgm:t>
    </dgm:pt>
    <dgm:pt modelId="{F713C6BE-9AC4-42AA-9A22-47A2526BDC5C}">
      <dgm:prSet phldrT="[Текст]" custT="1"/>
      <dgm:spPr/>
      <dgm:t>
        <a:bodyPr/>
        <a:lstStyle/>
        <a:p>
          <a:r>
            <a:rPr lang="uk-UA" sz="2000" b="1" i="0" dirty="0" smtClean="0">
              <a:solidFill>
                <a:srgbClr val="7030A0"/>
              </a:solidFill>
              <a:latin typeface="Comic Sans MS" pitchFamily="66" charset="0"/>
              <a:ea typeface="Times New Roman"/>
              <a:cs typeface="Times New Roman"/>
            </a:rPr>
            <a:t>Шерудило О.О. </a:t>
          </a:r>
          <a:r>
            <a:rPr lang="uk-UA" sz="2000" b="1" dirty="0" smtClean="0">
              <a:latin typeface="Comic Sans MS" pitchFamily="66" charset="0"/>
            </a:rPr>
            <a:t>«Волейбол. Навчання техніки прийому та передачі м’яча знизу двома руками»</a:t>
          </a:r>
          <a:r>
            <a:rPr lang="uk-UA" sz="2000" b="1" i="0" dirty="0" smtClean="0">
              <a:solidFill>
                <a:srgbClr val="7030A0"/>
              </a:solidFill>
              <a:latin typeface="Comic Sans MS" pitchFamily="66" charset="0"/>
              <a:ea typeface="Times New Roman"/>
              <a:cs typeface="Times New Roman"/>
            </a:rPr>
            <a:t> </a:t>
          </a:r>
          <a:endParaRPr lang="ru-RU" sz="2000" b="1" i="0" dirty="0">
            <a:solidFill>
              <a:srgbClr val="7030A0"/>
            </a:solidFill>
            <a:latin typeface="Comic Sans MS" pitchFamily="66" charset="0"/>
          </a:endParaRPr>
        </a:p>
      </dgm:t>
    </dgm:pt>
    <dgm:pt modelId="{A9C970FE-67E3-48A6-BF70-F0AD4C34B918}" type="parTrans" cxnId="{ED931347-F51C-4280-A7DC-A8CAFDFDA229}">
      <dgm:prSet/>
      <dgm:spPr/>
      <dgm:t>
        <a:bodyPr/>
        <a:lstStyle/>
        <a:p>
          <a:endParaRPr lang="ru-RU"/>
        </a:p>
      </dgm:t>
    </dgm:pt>
    <dgm:pt modelId="{72F59B60-2C1C-4568-A9AC-3947971A5190}" type="sibTrans" cxnId="{ED931347-F51C-4280-A7DC-A8CAFDFDA229}">
      <dgm:prSet/>
      <dgm:spPr/>
      <dgm:t>
        <a:bodyPr/>
        <a:lstStyle/>
        <a:p>
          <a:endParaRPr lang="ru-RU"/>
        </a:p>
      </dgm:t>
    </dgm:pt>
    <dgm:pt modelId="{4B8C8DF1-963A-432C-A6FF-DA3499D482F3}">
      <dgm:prSet phldrT="[Текст]"/>
      <dgm:spPr/>
      <dgm:t>
        <a:bodyPr/>
        <a:lstStyle/>
        <a:p>
          <a:endParaRPr lang="ru-RU" dirty="0"/>
        </a:p>
      </dgm:t>
    </dgm:pt>
    <dgm:pt modelId="{F7E18462-E737-4260-912E-A7A4FC6F1EF6}" type="parTrans" cxnId="{2978E293-EC6A-472C-A27A-8058AD5A8D94}">
      <dgm:prSet/>
      <dgm:spPr/>
      <dgm:t>
        <a:bodyPr/>
        <a:lstStyle/>
        <a:p>
          <a:endParaRPr lang="ru-RU"/>
        </a:p>
      </dgm:t>
    </dgm:pt>
    <dgm:pt modelId="{39B5FAFE-36DE-4F87-82E4-6A5F4672871A}" type="sibTrans" cxnId="{2978E293-EC6A-472C-A27A-8058AD5A8D94}">
      <dgm:prSet/>
      <dgm:spPr/>
      <dgm:t>
        <a:bodyPr/>
        <a:lstStyle/>
        <a:p>
          <a:endParaRPr lang="ru-RU"/>
        </a:p>
      </dgm:t>
    </dgm:pt>
    <dgm:pt modelId="{40777331-62E4-4F73-8F97-32FC5D199FFA}">
      <dgm:prSet custT="1"/>
      <dgm:spPr/>
      <dgm:t>
        <a:bodyPr/>
        <a:lstStyle/>
        <a:p>
          <a:r>
            <a:rPr lang="uk-UA" sz="2000" b="1" i="0" dirty="0" smtClean="0">
              <a:solidFill>
                <a:srgbClr val="7030A0"/>
              </a:solidFill>
              <a:latin typeface="Comic Sans MS" pitchFamily="66" charset="0"/>
            </a:rPr>
            <a:t>Король Т.М. </a:t>
          </a:r>
          <a:r>
            <a:rPr lang="uk-UA" sz="2000" b="1" i="0" noProof="0" dirty="0" smtClean="0">
              <a:solidFill>
                <a:schemeClr val="tx1"/>
              </a:solidFill>
              <a:latin typeface="Comic Sans MS" pitchFamily="66" charset="0"/>
            </a:rPr>
            <a:t>«</a:t>
          </a:r>
          <a:r>
            <a:rPr lang="uk-UA" sz="2000" b="1" i="0" dirty="0" smtClean="0">
              <a:latin typeface="Comic Sans MS" pitchFamily="66" charset="0"/>
            </a:rPr>
            <a:t>Насичені одноосновні карбонові речовини</a:t>
          </a:r>
          <a:r>
            <a:rPr lang="uk-UA" sz="2000" b="1" i="0" noProof="0" dirty="0" smtClean="0">
              <a:latin typeface="Comic Sans MS" pitchFamily="66" charset="0"/>
            </a:rPr>
            <a:t>»</a:t>
          </a:r>
          <a:endParaRPr lang="uk-UA" sz="2000" b="1" i="0" noProof="0" dirty="0" smtClean="0">
            <a:solidFill>
              <a:srgbClr val="7030A0"/>
            </a:solidFill>
            <a:latin typeface="Comic Sans MS" pitchFamily="66" charset="0"/>
          </a:endParaRPr>
        </a:p>
      </dgm:t>
    </dgm:pt>
    <dgm:pt modelId="{AB31B48F-DEE8-4708-A03B-295F690C632B}" type="parTrans" cxnId="{62BBABDE-40FA-499D-9092-C0FB1723D75B}">
      <dgm:prSet/>
      <dgm:spPr/>
      <dgm:t>
        <a:bodyPr/>
        <a:lstStyle/>
        <a:p>
          <a:endParaRPr lang="ru-RU"/>
        </a:p>
      </dgm:t>
    </dgm:pt>
    <dgm:pt modelId="{4754A924-7B0C-48F4-871C-9B4F0F5EB0B2}" type="sibTrans" cxnId="{62BBABDE-40FA-499D-9092-C0FB1723D75B}">
      <dgm:prSet/>
      <dgm:spPr/>
      <dgm:t>
        <a:bodyPr/>
        <a:lstStyle/>
        <a:p>
          <a:endParaRPr lang="ru-RU"/>
        </a:p>
      </dgm:t>
    </dgm:pt>
    <dgm:pt modelId="{692B7A6E-978D-447A-92A4-B5B26964C8CA}">
      <dgm:prSet/>
      <dgm:spPr/>
      <dgm:t>
        <a:bodyPr/>
        <a:lstStyle/>
        <a:p>
          <a:endParaRPr lang="uk-UA" b="1" i="1" dirty="0" smtClean="0">
            <a:solidFill>
              <a:srgbClr val="003399"/>
            </a:solidFill>
            <a:ea typeface="Times New Roman"/>
            <a:cs typeface="Times New Roman"/>
          </a:endParaRPr>
        </a:p>
      </dgm:t>
    </dgm:pt>
    <dgm:pt modelId="{57B61045-00F8-4349-8F13-9730CD6BF10E}" type="parTrans" cxnId="{BC2883E3-1BB1-407E-A7D4-84B993F051C1}">
      <dgm:prSet/>
      <dgm:spPr/>
      <dgm:t>
        <a:bodyPr/>
        <a:lstStyle/>
        <a:p>
          <a:endParaRPr lang="ru-RU"/>
        </a:p>
      </dgm:t>
    </dgm:pt>
    <dgm:pt modelId="{9557B307-AFD3-418C-9FB4-717319896643}" type="sibTrans" cxnId="{BC2883E3-1BB1-407E-A7D4-84B993F051C1}">
      <dgm:prSet/>
      <dgm:spPr/>
      <dgm:t>
        <a:bodyPr/>
        <a:lstStyle/>
        <a:p>
          <a:endParaRPr lang="ru-RU"/>
        </a:p>
      </dgm:t>
    </dgm:pt>
    <dgm:pt modelId="{AF81DD8D-4FFE-4140-9E60-49306803CA12}">
      <dgm:prSet custT="1"/>
      <dgm:spPr/>
      <dgm:t>
        <a:bodyPr/>
        <a:lstStyle/>
        <a:p>
          <a:r>
            <a:rPr lang="uk-UA" sz="2000" b="1" i="0" dirty="0" smtClean="0">
              <a:solidFill>
                <a:srgbClr val="7030A0"/>
              </a:solidFill>
              <a:latin typeface="Comic Sans MS" pitchFamily="66" charset="0"/>
              <a:ea typeface="Times New Roman"/>
              <a:cs typeface="Times New Roman"/>
            </a:rPr>
            <a:t>Ситник Г.П. </a:t>
          </a:r>
          <a:r>
            <a:rPr lang="uk-UA" sz="2000" b="1" noProof="0" dirty="0" smtClean="0">
              <a:latin typeface="Comic Sans MS" pitchFamily="66" charset="0"/>
            </a:rPr>
            <a:t>«Тренінг. Розв’язання задач»</a:t>
          </a:r>
          <a:endParaRPr lang="uk-UA" sz="1300" b="1" i="1" noProof="0" dirty="0" smtClean="0">
            <a:solidFill>
              <a:srgbClr val="7030A0"/>
            </a:solidFill>
            <a:latin typeface="Comic Sans MS" pitchFamily="66" charset="0"/>
            <a:ea typeface="Times New Roman"/>
            <a:cs typeface="Times New Roman"/>
          </a:endParaRPr>
        </a:p>
      </dgm:t>
    </dgm:pt>
    <dgm:pt modelId="{54A8F783-C9ED-4914-BDAC-5CD674ECF628}" type="parTrans" cxnId="{34E9D0CB-2586-4CDF-924E-9561D3CE5578}">
      <dgm:prSet/>
      <dgm:spPr/>
      <dgm:t>
        <a:bodyPr/>
        <a:lstStyle/>
        <a:p>
          <a:endParaRPr lang="ru-RU"/>
        </a:p>
      </dgm:t>
    </dgm:pt>
    <dgm:pt modelId="{340109B3-4084-4E4F-B179-72FD3FC596A6}" type="sibTrans" cxnId="{34E9D0CB-2586-4CDF-924E-9561D3CE5578}">
      <dgm:prSet/>
      <dgm:spPr/>
      <dgm:t>
        <a:bodyPr/>
        <a:lstStyle/>
        <a:p>
          <a:endParaRPr lang="ru-RU"/>
        </a:p>
      </dgm:t>
    </dgm:pt>
    <dgm:pt modelId="{956C6B07-B7E8-49C6-8364-5602B0541C18}">
      <dgm:prSet/>
      <dgm:spPr/>
      <dgm:t>
        <a:bodyPr/>
        <a:lstStyle/>
        <a:p>
          <a:endParaRPr lang="uk-UA" b="1" i="1" dirty="0" smtClean="0">
            <a:solidFill>
              <a:srgbClr val="003399"/>
            </a:solidFill>
            <a:ea typeface="Times New Roman"/>
            <a:cs typeface="Times New Roman"/>
          </a:endParaRPr>
        </a:p>
      </dgm:t>
    </dgm:pt>
    <dgm:pt modelId="{0A5DC816-BF80-4700-85F9-7A7F01D947D4}" type="parTrans" cxnId="{711FA84D-0499-4BA0-B0F7-0AC87CE7CCBC}">
      <dgm:prSet/>
      <dgm:spPr/>
      <dgm:t>
        <a:bodyPr/>
        <a:lstStyle/>
        <a:p>
          <a:endParaRPr lang="ru-RU"/>
        </a:p>
      </dgm:t>
    </dgm:pt>
    <dgm:pt modelId="{0142F1B6-01DB-49F3-AD2C-AACE3BC01808}" type="sibTrans" cxnId="{711FA84D-0499-4BA0-B0F7-0AC87CE7CCBC}">
      <dgm:prSet/>
      <dgm:spPr/>
      <dgm:t>
        <a:bodyPr/>
        <a:lstStyle/>
        <a:p>
          <a:endParaRPr lang="ru-RU"/>
        </a:p>
      </dgm:t>
    </dgm:pt>
    <dgm:pt modelId="{773844C1-68F8-471A-86BC-DE0D11752A1D}">
      <dgm:prSet custT="1"/>
      <dgm:spPr/>
      <dgm:t>
        <a:bodyPr/>
        <a:lstStyle/>
        <a:p>
          <a:r>
            <a:rPr lang="uk-UA" sz="2000" b="1" i="0" dirty="0" smtClean="0">
              <a:solidFill>
                <a:srgbClr val="7030A0"/>
              </a:solidFill>
              <a:latin typeface="Comic Sans MS" pitchFamily="66" charset="0"/>
              <a:ea typeface="Times New Roman"/>
              <a:cs typeface="Times New Roman"/>
            </a:rPr>
            <a:t>Латіна С.С. </a:t>
          </a:r>
          <a:r>
            <a:rPr lang="uk-UA" sz="2000" b="1" dirty="0" smtClean="0">
              <a:latin typeface="Comic Sans MS" pitchFamily="66" charset="0"/>
            </a:rPr>
            <a:t>«Необоротність теплових та інших процесів. ІІ закон термодинаміки. принцип дії теплових машин. ККД теплової машини».</a:t>
          </a:r>
          <a:r>
            <a:rPr lang="uk-UA" sz="2000" b="1" i="0" dirty="0" smtClean="0">
              <a:solidFill>
                <a:srgbClr val="7030A0"/>
              </a:solidFill>
              <a:latin typeface="Comic Sans MS" pitchFamily="66" charset="0"/>
              <a:ea typeface="Times New Roman"/>
              <a:cs typeface="Times New Roman"/>
            </a:rPr>
            <a:t>  </a:t>
          </a:r>
          <a:endParaRPr lang="ru-RU" sz="2000" b="1" i="0" dirty="0">
            <a:solidFill>
              <a:srgbClr val="7030A0"/>
            </a:solidFill>
            <a:latin typeface="Comic Sans MS" pitchFamily="66" charset="0"/>
          </a:endParaRPr>
        </a:p>
      </dgm:t>
    </dgm:pt>
    <dgm:pt modelId="{9DAB8034-BDBC-4419-9319-396088A7AB75}" type="parTrans" cxnId="{552AFED7-95A6-4906-802E-2911CF13A332}">
      <dgm:prSet/>
      <dgm:spPr/>
      <dgm:t>
        <a:bodyPr/>
        <a:lstStyle/>
        <a:p>
          <a:endParaRPr lang="ru-RU"/>
        </a:p>
      </dgm:t>
    </dgm:pt>
    <dgm:pt modelId="{67C624D5-3F85-4E02-9A83-8D89B146A980}" type="sibTrans" cxnId="{552AFED7-95A6-4906-802E-2911CF13A332}">
      <dgm:prSet/>
      <dgm:spPr/>
      <dgm:t>
        <a:bodyPr/>
        <a:lstStyle/>
        <a:p>
          <a:endParaRPr lang="ru-RU"/>
        </a:p>
      </dgm:t>
    </dgm:pt>
    <dgm:pt modelId="{3A62155B-24F6-47F1-B220-3312534B55F7}">
      <dgm:prSet phldrT="[Текст]"/>
      <dgm:spPr/>
      <dgm:t>
        <a:bodyPr/>
        <a:lstStyle/>
        <a:p>
          <a:endParaRPr lang="ru-RU" dirty="0"/>
        </a:p>
      </dgm:t>
    </dgm:pt>
    <dgm:pt modelId="{DAB7343E-220F-43CD-B92A-A2BC3C960A91}" type="parTrans" cxnId="{276975C0-768B-4F5E-A084-C6ED5F91F761}">
      <dgm:prSet/>
      <dgm:spPr/>
      <dgm:t>
        <a:bodyPr/>
        <a:lstStyle/>
        <a:p>
          <a:endParaRPr lang="ru-RU"/>
        </a:p>
      </dgm:t>
    </dgm:pt>
    <dgm:pt modelId="{7725B5C2-FD16-4E2D-BA35-A82F30E94F35}" type="sibTrans" cxnId="{276975C0-768B-4F5E-A084-C6ED5F91F761}">
      <dgm:prSet/>
      <dgm:spPr/>
      <dgm:t>
        <a:bodyPr/>
        <a:lstStyle/>
        <a:p>
          <a:endParaRPr lang="ru-RU"/>
        </a:p>
      </dgm:t>
    </dgm:pt>
    <dgm:pt modelId="{1C054618-7C7E-48F5-AF20-CA06D00B66A9}" type="pres">
      <dgm:prSet presAssocID="{11A62AEB-58D3-40F1-A872-61615933AB4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F6483B6-E0B8-4ABB-A75C-7095BB4E1617}" type="pres">
      <dgm:prSet presAssocID="{6E08802A-8ED2-4799-9AC9-47AFDF3881B5}" presName="parentLin" presStyleCnt="0"/>
      <dgm:spPr/>
    </dgm:pt>
    <dgm:pt modelId="{8A737C46-B839-42E4-9B2D-59F78D6F11BC}" type="pres">
      <dgm:prSet presAssocID="{6E08802A-8ED2-4799-9AC9-47AFDF3881B5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646CC3C5-C5A6-4FC3-A0BB-7D5E8931800E}" type="pres">
      <dgm:prSet presAssocID="{6E08802A-8ED2-4799-9AC9-47AFDF3881B5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36E006-CE4B-4C15-9D6D-E8E5BA612AE1}" type="pres">
      <dgm:prSet presAssocID="{6E08802A-8ED2-4799-9AC9-47AFDF3881B5}" presName="negativeSpace" presStyleCnt="0"/>
      <dgm:spPr/>
    </dgm:pt>
    <dgm:pt modelId="{3C0BE689-1C8E-40B9-8C3F-99C01E79C9FF}" type="pres">
      <dgm:prSet presAssocID="{6E08802A-8ED2-4799-9AC9-47AFDF3881B5}" presName="childText" presStyleLbl="conFgAcc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0F01EC8-211B-48C3-9272-46A87338C454}" type="pres">
      <dgm:prSet presAssocID="{9545CB8D-D395-419B-905B-4720EC263F83}" presName="spaceBetweenRectangles" presStyleCnt="0"/>
      <dgm:spPr/>
    </dgm:pt>
    <dgm:pt modelId="{CE29C38C-BEE4-43BD-9CD4-DA0042CA28D2}" type="pres">
      <dgm:prSet presAssocID="{6EDAB51B-53DD-420A-9FBF-C4D5F79CEEF3}" presName="parentLin" presStyleCnt="0"/>
      <dgm:spPr/>
    </dgm:pt>
    <dgm:pt modelId="{61C05059-5FEF-47F8-BA85-6B2BF61566BE}" type="pres">
      <dgm:prSet presAssocID="{6EDAB51B-53DD-420A-9FBF-C4D5F79CEEF3}" presName="parentLeftMargin" presStyleLbl="node1" presStyleIdx="0" presStyleCnt="6"/>
      <dgm:spPr/>
      <dgm:t>
        <a:bodyPr/>
        <a:lstStyle/>
        <a:p>
          <a:endParaRPr lang="ru-RU"/>
        </a:p>
      </dgm:t>
    </dgm:pt>
    <dgm:pt modelId="{3D88E431-7552-4AE2-BFB9-4E2483CB71A5}" type="pres">
      <dgm:prSet presAssocID="{6EDAB51B-53DD-420A-9FBF-C4D5F79CEEF3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9F46B3-AE85-487A-BA79-7FE0CD810B96}" type="pres">
      <dgm:prSet presAssocID="{6EDAB51B-53DD-420A-9FBF-C4D5F79CEEF3}" presName="negativeSpace" presStyleCnt="0"/>
      <dgm:spPr/>
    </dgm:pt>
    <dgm:pt modelId="{15787D6B-0760-4722-A524-188C9987D786}" type="pres">
      <dgm:prSet presAssocID="{6EDAB51B-53DD-420A-9FBF-C4D5F79CEEF3}" presName="childText" presStyleLbl="conFgAcc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D2FB0D-7C73-48F5-9014-C57FC9DE1D01}" type="pres">
      <dgm:prSet presAssocID="{27FA0373-21BA-4C5A-BECB-48E21A116461}" presName="spaceBetweenRectangles" presStyleCnt="0"/>
      <dgm:spPr/>
    </dgm:pt>
    <dgm:pt modelId="{A0DFAD6A-A96B-486A-9D99-BB946DAEB697}" type="pres">
      <dgm:prSet presAssocID="{3A62155B-24F6-47F1-B220-3312534B55F7}" presName="parentLin" presStyleCnt="0"/>
      <dgm:spPr/>
    </dgm:pt>
    <dgm:pt modelId="{9DEBE058-3C0A-4A96-82E9-F74A3CFCB1BF}" type="pres">
      <dgm:prSet presAssocID="{3A62155B-24F6-47F1-B220-3312534B55F7}" presName="parentLeftMargin" presStyleLbl="node1" presStyleIdx="1" presStyleCnt="6"/>
      <dgm:spPr/>
      <dgm:t>
        <a:bodyPr/>
        <a:lstStyle/>
        <a:p>
          <a:endParaRPr lang="ru-RU"/>
        </a:p>
      </dgm:t>
    </dgm:pt>
    <dgm:pt modelId="{E7A20D06-4F5E-4EA2-BDE0-B16B276D3DB9}" type="pres">
      <dgm:prSet presAssocID="{3A62155B-24F6-47F1-B220-3312534B55F7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021A9-793F-4CF6-896D-34D2A4AB425F}" type="pres">
      <dgm:prSet presAssocID="{3A62155B-24F6-47F1-B220-3312534B55F7}" presName="negativeSpace" presStyleCnt="0"/>
      <dgm:spPr/>
    </dgm:pt>
    <dgm:pt modelId="{703BE38D-19EF-42C5-954A-B3C38342AAC3}" type="pres">
      <dgm:prSet presAssocID="{3A62155B-24F6-47F1-B220-3312534B55F7}" presName="childText" presStyleLbl="conFgAcc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0C2781-33AD-4FE1-A235-7EDFE3D19A7D}" type="pres">
      <dgm:prSet presAssocID="{7725B5C2-FD16-4E2D-BA35-A82F30E94F35}" presName="spaceBetweenRectangles" presStyleCnt="0"/>
      <dgm:spPr/>
    </dgm:pt>
    <dgm:pt modelId="{CD8EE9BB-A0E3-4179-8F8C-2715060A6A07}" type="pres">
      <dgm:prSet presAssocID="{4B8C8DF1-963A-432C-A6FF-DA3499D482F3}" presName="parentLin" presStyleCnt="0"/>
      <dgm:spPr/>
    </dgm:pt>
    <dgm:pt modelId="{0E5C862A-B5F3-48C5-B8C0-65209B2DAA1E}" type="pres">
      <dgm:prSet presAssocID="{4B8C8DF1-963A-432C-A6FF-DA3499D482F3}" presName="parentLeftMargin" presStyleLbl="node1" presStyleIdx="2" presStyleCnt="6"/>
      <dgm:spPr/>
      <dgm:t>
        <a:bodyPr/>
        <a:lstStyle/>
        <a:p>
          <a:endParaRPr lang="ru-RU"/>
        </a:p>
      </dgm:t>
    </dgm:pt>
    <dgm:pt modelId="{B28B3F46-3656-4AA8-BD56-8FA0A514440D}" type="pres">
      <dgm:prSet presAssocID="{4B8C8DF1-963A-432C-A6FF-DA3499D482F3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244C18-7420-4B62-B0FD-9484661AE472}" type="pres">
      <dgm:prSet presAssocID="{4B8C8DF1-963A-432C-A6FF-DA3499D482F3}" presName="negativeSpace" presStyleCnt="0"/>
      <dgm:spPr/>
    </dgm:pt>
    <dgm:pt modelId="{2F35FC59-D1AA-40CF-AE9E-44FE1B7A4EEF}" type="pres">
      <dgm:prSet presAssocID="{4B8C8DF1-963A-432C-A6FF-DA3499D482F3}" presName="childText" presStyleLbl="conFgAcc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A6E0A2-3E71-4C2F-B2EA-555C05281D7A}" type="pres">
      <dgm:prSet presAssocID="{39B5FAFE-36DE-4F87-82E4-6A5F4672871A}" presName="spaceBetweenRectangles" presStyleCnt="0"/>
      <dgm:spPr/>
    </dgm:pt>
    <dgm:pt modelId="{269F0EBB-FE33-42A5-9746-B35F330F768C}" type="pres">
      <dgm:prSet presAssocID="{692B7A6E-978D-447A-92A4-B5B26964C8CA}" presName="parentLin" presStyleCnt="0"/>
      <dgm:spPr/>
    </dgm:pt>
    <dgm:pt modelId="{D8FFFBC5-1791-495B-B799-9F90ACBE3D48}" type="pres">
      <dgm:prSet presAssocID="{692B7A6E-978D-447A-92A4-B5B26964C8CA}" presName="parentLeftMargin" presStyleLbl="node1" presStyleIdx="3" presStyleCnt="6"/>
      <dgm:spPr/>
      <dgm:t>
        <a:bodyPr/>
        <a:lstStyle/>
        <a:p>
          <a:endParaRPr lang="ru-RU"/>
        </a:p>
      </dgm:t>
    </dgm:pt>
    <dgm:pt modelId="{2E544C6E-5C0D-4453-8BA4-385A016A096B}" type="pres">
      <dgm:prSet presAssocID="{692B7A6E-978D-447A-92A4-B5B26964C8CA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283ACC-16DD-4240-A498-62E7C5F22C7D}" type="pres">
      <dgm:prSet presAssocID="{692B7A6E-978D-447A-92A4-B5B26964C8CA}" presName="negativeSpace" presStyleCnt="0"/>
      <dgm:spPr/>
    </dgm:pt>
    <dgm:pt modelId="{EE4096F7-9714-4F11-A770-E2DAA957B57F}" type="pres">
      <dgm:prSet presAssocID="{692B7A6E-978D-447A-92A4-B5B26964C8CA}" presName="childText" presStyleLbl="conFgAcc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5C4A3F-DDD9-48E6-BE0E-5C094F695285}" type="pres">
      <dgm:prSet presAssocID="{9557B307-AFD3-418C-9FB4-717319896643}" presName="spaceBetweenRectangles" presStyleCnt="0"/>
      <dgm:spPr/>
    </dgm:pt>
    <dgm:pt modelId="{471BCFF3-8404-4CA1-8AA6-3EF347B93D01}" type="pres">
      <dgm:prSet presAssocID="{956C6B07-B7E8-49C6-8364-5602B0541C18}" presName="parentLin" presStyleCnt="0"/>
      <dgm:spPr/>
    </dgm:pt>
    <dgm:pt modelId="{B4890038-7D7B-4E0F-9BFF-7A6A7478FFAE}" type="pres">
      <dgm:prSet presAssocID="{956C6B07-B7E8-49C6-8364-5602B0541C18}" presName="parentLeftMargin" presStyleLbl="node1" presStyleIdx="4" presStyleCnt="6"/>
      <dgm:spPr/>
      <dgm:t>
        <a:bodyPr/>
        <a:lstStyle/>
        <a:p>
          <a:endParaRPr lang="ru-RU"/>
        </a:p>
      </dgm:t>
    </dgm:pt>
    <dgm:pt modelId="{0F6CBEDD-F6A8-42A0-8008-C8FE1B947BCD}" type="pres">
      <dgm:prSet presAssocID="{956C6B07-B7E8-49C6-8364-5602B0541C18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49C462-D38C-4C94-B445-A2CEC8F854DA}" type="pres">
      <dgm:prSet presAssocID="{956C6B07-B7E8-49C6-8364-5602B0541C18}" presName="negativeSpace" presStyleCnt="0"/>
      <dgm:spPr/>
    </dgm:pt>
    <dgm:pt modelId="{1DDFCFA9-FB7C-446B-BE16-DA4723B7D6ED}" type="pres">
      <dgm:prSet presAssocID="{956C6B07-B7E8-49C6-8364-5602B0541C18}" presName="childText" presStyleLbl="conFgAcc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11FA84D-0499-4BA0-B0F7-0AC87CE7CCBC}" srcId="{11A62AEB-58D3-40F1-A872-61615933AB42}" destId="{956C6B07-B7E8-49C6-8364-5602B0541C18}" srcOrd="5" destOrd="0" parTransId="{0A5DC816-BF80-4700-85F9-7A7F01D947D4}" sibTransId="{0142F1B6-01DB-49F3-AD2C-AACE3BC01808}"/>
    <dgm:cxn modelId="{E52D0189-7489-4696-8967-64BD5B87E4BC}" type="presOf" srcId="{6E08802A-8ED2-4799-9AC9-47AFDF3881B5}" destId="{8A737C46-B839-42E4-9B2D-59F78D6F11BC}" srcOrd="0" destOrd="0" presId="urn:microsoft.com/office/officeart/2005/8/layout/list1"/>
    <dgm:cxn modelId="{BDFF7AE9-81A5-4275-B328-7880049EC08C}" type="presOf" srcId="{773844C1-68F8-471A-86BC-DE0D11752A1D}" destId="{1DDFCFA9-FB7C-446B-BE16-DA4723B7D6ED}" srcOrd="0" destOrd="0" presId="urn:microsoft.com/office/officeart/2005/8/layout/list1"/>
    <dgm:cxn modelId="{62BBABDE-40FA-499D-9092-C0FB1723D75B}" srcId="{4B8C8DF1-963A-432C-A6FF-DA3499D482F3}" destId="{40777331-62E4-4F73-8F97-32FC5D199FFA}" srcOrd="0" destOrd="0" parTransId="{AB31B48F-DEE8-4708-A03B-295F690C632B}" sibTransId="{4754A924-7B0C-48F4-871C-9B4F0F5EB0B2}"/>
    <dgm:cxn modelId="{34E9D0CB-2586-4CDF-924E-9561D3CE5578}" srcId="{692B7A6E-978D-447A-92A4-B5B26964C8CA}" destId="{AF81DD8D-4FFE-4140-9E60-49306803CA12}" srcOrd="0" destOrd="0" parTransId="{54A8F783-C9ED-4914-BDAC-5CD674ECF628}" sibTransId="{340109B3-4084-4E4F-B179-72FD3FC596A6}"/>
    <dgm:cxn modelId="{4AAF06AD-6884-42E8-8863-E39218A1BAFF}" type="presOf" srcId="{692B7A6E-978D-447A-92A4-B5B26964C8CA}" destId="{2E544C6E-5C0D-4453-8BA4-385A016A096B}" srcOrd="1" destOrd="0" presId="urn:microsoft.com/office/officeart/2005/8/layout/list1"/>
    <dgm:cxn modelId="{ED931347-F51C-4280-A7DC-A8CAFDFDA229}" srcId="{3A62155B-24F6-47F1-B220-3312534B55F7}" destId="{F713C6BE-9AC4-42AA-9A22-47A2526BDC5C}" srcOrd="0" destOrd="0" parTransId="{A9C970FE-67E3-48A6-BF70-F0AD4C34B918}" sibTransId="{72F59B60-2C1C-4568-A9AC-3947971A5190}"/>
    <dgm:cxn modelId="{3C442C2F-237E-4997-B871-773E63C8CB54}" type="presOf" srcId="{F713C6BE-9AC4-42AA-9A22-47A2526BDC5C}" destId="{703BE38D-19EF-42C5-954A-B3C38342AAC3}" srcOrd="0" destOrd="0" presId="urn:microsoft.com/office/officeart/2005/8/layout/list1"/>
    <dgm:cxn modelId="{498FBEF3-DE2C-49A7-BA20-8082DD3B0E42}" type="presOf" srcId="{692B7A6E-978D-447A-92A4-B5B26964C8CA}" destId="{D8FFFBC5-1791-495B-B799-9F90ACBE3D48}" srcOrd="0" destOrd="0" presId="urn:microsoft.com/office/officeart/2005/8/layout/list1"/>
    <dgm:cxn modelId="{08362DF8-C127-4B39-BB76-B1A67301C8D6}" type="presOf" srcId="{6EDAB51B-53DD-420A-9FBF-C4D5F79CEEF3}" destId="{3D88E431-7552-4AE2-BFB9-4E2483CB71A5}" srcOrd="1" destOrd="0" presId="urn:microsoft.com/office/officeart/2005/8/layout/list1"/>
    <dgm:cxn modelId="{2978E293-EC6A-472C-A27A-8058AD5A8D94}" srcId="{11A62AEB-58D3-40F1-A872-61615933AB42}" destId="{4B8C8DF1-963A-432C-A6FF-DA3499D482F3}" srcOrd="3" destOrd="0" parTransId="{F7E18462-E737-4260-912E-A7A4FC6F1EF6}" sibTransId="{39B5FAFE-36DE-4F87-82E4-6A5F4672871A}"/>
    <dgm:cxn modelId="{C01678EB-60E8-4365-A5F7-FAE5F27C8830}" type="presOf" srcId="{4B8C8DF1-963A-432C-A6FF-DA3499D482F3}" destId="{B28B3F46-3656-4AA8-BD56-8FA0A514440D}" srcOrd="1" destOrd="0" presId="urn:microsoft.com/office/officeart/2005/8/layout/list1"/>
    <dgm:cxn modelId="{9CDB4CA0-E30D-4BE9-9371-46DF61A55316}" type="presOf" srcId="{4B8C8DF1-963A-432C-A6FF-DA3499D482F3}" destId="{0E5C862A-B5F3-48C5-B8C0-65209B2DAA1E}" srcOrd="0" destOrd="0" presId="urn:microsoft.com/office/officeart/2005/8/layout/list1"/>
    <dgm:cxn modelId="{F6454105-8F19-4ED4-B18B-79026AC01C81}" type="presOf" srcId="{8D8FCB6A-84BB-46C4-8544-F693CDFB51C6}" destId="{15787D6B-0760-4722-A524-188C9987D786}" srcOrd="0" destOrd="0" presId="urn:microsoft.com/office/officeart/2005/8/layout/list1"/>
    <dgm:cxn modelId="{605B40AF-63A7-4D24-8059-1313C8E05551}" type="presOf" srcId="{956C6B07-B7E8-49C6-8364-5602B0541C18}" destId="{0F6CBEDD-F6A8-42A0-8008-C8FE1B947BCD}" srcOrd="1" destOrd="0" presId="urn:microsoft.com/office/officeart/2005/8/layout/list1"/>
    <dgm:cxn modelId="{276975C0-768B-4F5E-A084-C6ED5F91F761}" srcId="{11A62AEB-58D3-40F1-A872-61615933AB42}" destId="{3A62155B-24F6-47F1-B220-3312534B55F7}" srcOrd="2" destOrd="0" parTransId="{DAB7343E-220F-43CD-B92A-A2BC3C960A91}" sibTransId="{7725B5C2-FD16-4E2D-BA35-A82F30E94F35}"/>
    <dgm:cxn modelId="{DD045549-91C5-440B-8A7C-3B8092181FCF}" type="presOf" srcId="{3A62155B-24F6-47F1-B220-3312534B55F7}" destId="{E7A20D06-4F5E-4EA2-BDE0-B16B276D3DB9}" srcOrd="1" destOrd="0" presId="urn:microsoft.com/office/officeart/2005/8/layout/list1"/>
    <dgm:cxn modelId="{0E22A63A-170C-4956-B95A-1A4B0DEB51D8}" srcId="{11A62AEB-58D3-40F1-A872-61615933AB42}" destId="{6EDAB51B-53DD-420A-9FBF-C4D5F79CEEF3}" srcOrd="1" destOrd="0" parTransId="{6236F6E9-33A1-41E1-BE7E-8F35FAD86FD3}" sibTransId="{27FA0373-21BA-4C5A-BECB-48E21A116461}"/>
    <dgm:cxn modelId="{B85E5D16-C47A-4D99-95A1-42434DACDECF}" type="presOf" srcId="{AF81DD8D-4FFE-4140-9E60-49306803CA12}" destId="{EE4096F7-9714-4F11-A770-E2DAA957B57F}" srcOrd="0" destOrd="0" presId="urn:microsoft.com/office/officeart/2005/8/layout/list1"/>
    <dgm:cxn modelId="{4E597C46-1D7F-4AC9-A042-F817BDAFCA10}" type="presOf" srcId="{11A62AEB-58D3-40F1-A872-61615933AB42}" destId="{1C054618-7C7E-48F5-AF20-CA06D00B66A9}" srcOrd="0" destOrd="0" presId="urn:microsoft.com/office/officeart/2005/8/layout/list1"/>
    <dgm:cxn modelId="{743A5899-FB21-41FB-9A56-F19AF2755C5B}" type="presOf" srcId="{40777331-62E4-4F73-8F97-32FC5D199FFA}" destId="{2F35FC59-D1AA-40CF-AE9E-44FE1B7A4EEF}" srcOrd="0" destOrd="0" presId="urn:microsoft.com/office/officeart/2005/8/layout/list1"/>
    <dgm:cxn modelId="{82E30C72-FF0D-4D4E-B276-B917B5BEDCE5}" type="presOf" srcId="{6E08802A-8ED2-4799-9AC9-47AFDF3881B5}" destId="{646CC3C5-C5A6-4FC3-A0BB-7D5E8931800E}" srcOrd="1" destOrd="0" presId="urn:microsoft.com/office/officeart/2005/8/layout/list1"/>
    <dgm:cxn modelId="{552AFED7-95A6-4906-802E-2911CF13A332}" srcId="{956C6B07-B7E8-49C6-8364-5602B0541C18}" destId="{773844C1-68F8-471A-86BC-DE0D11752A1D}" srcOrd="0" destOrd="0" parTransId="{9DAB8034-BDBC-4419-9319-396088A7AB75}" sibTransId="{67C624D5-3F85-4E02-9A83-8D89B146A980}"/>
    <dgm:cxn modelId="{27398910-6CBB-4159-A026-F05D25F6E424}" srcId="{11A62AEB-58D3-40F1-A872-61615933AB42}" destId="{6E08802A-8ED2-4799-9AC9-47AFDF3881B5}" srcOrd="0" destOrd="0" parTransId="{E6363ECA-4CDB-4630-8CA3-64C8F95BF829}" sibTransId="{9545CB8D-D395-419B-905B-4720EC263F83}"/>
    <dgm:cxn modelId="{ED076BA0-13FB-4CD3-AC39-6337EBD5B908}" type="presOf" srcId="{D4BBD353-086F-4EB0-B65C-A53B21FD7DCD}" destId="{3C0BE689-1C8E-40B9-8C3F-99C01E79C9FF}" srcOrd="0" destOrd="0" presId="urn:microsoft.com/office/officeart/2005/8/layout/list1"/>
    <dgm:cxn modelId="{2BE5ED9B-1797-42A8-B3AD-9D52680BCA35}" type="presOf" srcId="{3A62155B-24F6-47F1-B220-3312534B55F7}" destId="{9DEBE058-3C0A-4A96-82E9-F74A3CFCB1BF}" srcOrd="0" destOrd="0" presId="urn:microsoft.com/office/officeart/2005/8/layout/list1"/>
    <dgm:cxn modelId="{527C5E09-1D57-4BD4-869B-0518A9AE5BC0}" type="presOf" srcId="{956C6B07-B7E8-49C6-8364-5602B0541C18}" destId="{B4890038-7D7B-4E0F-9BFF-7A6A7478FFAE}" srcOrd="0" destOrd="0" presId="urn:microsoft.com/office/officeart/2005/8/layout/list1"/>
    <dgm:cxn modelId="{FDCDF8B2-226E-42A4-B0D8-6E64A9453731}" type="presOf" srcId="{6EDAB51B-53DD-420A-9FBF-C4D5F79CEEF3}" destId="{61C05059-5FEF-47F8-BA85-6B2BF61566BE}" srcOrd="0" destOrd="0" presId="urn:microsoft.com/office/officeart/2005/8/layout/list1"/>
    <dgm:cxn modelId="{BC2883E3-1BB1-407E-A7D4-84B993F051C1}" srcId="{11A62AEB-58D3-40F1-A872-61615933AB42}" destId="{692B7A6E-978D-447A-92A4-B5B26964C8CA}" srcOrd="4" destOrd="0" parTransId="{57B61045-00F8-4349-8F13-9730CD6BF10E}" sibTransId="{9557B307-AFD3-418C-9FB4-717319896643}"/>
    <dgm:cxn modelId="{A4978727-0832-418B-BDCF-66CB12C9B076}" srcId="{6E08802A-8ED2-4799-9AC9-47AFDF3881B5}" destId="{D4BBD353-086F-4EB0-B65C-A53B21FD7DCD}" srcOrd="0" destOrd="0" parTransId="{65430C53-2987-4033-9E22-728CDD39EA43}" sibTransId="{2CA845A5-5201-4C70-8814-06CA6E7A99BB}"/>
    <dgm:cxn modelId="{5FF349DD-ECE5-4395-A447-8775CE193BAA}" srcId="{6EDAB51B-53DD-420A-9FBF-C4D5F79CEEF3}" destId="{8D8FCB6A-84BB-46C4-8544-F693CDFB51C6}" srcOrd="0" destOrd="0" parTransId="{441A48D1-315C-47E0-B06E-E519DC905003}" sibTransId="{FB42D293-7110-45AF-B5EB-E62725A9A2F5}"/>
    <dgm:cxn modelId="{371E18FB-6452-4061-A797-EBD78A152C4F}" type="presParOf" srcId="{1C054618-7C7E-48F5-AF20-CA06D00B66A9}" destId="{6F6483B6-E0B8-4ABB-A75C-7095BB4E1617}" srcOrd="0" destOrd="0" presId="urn:microsoft.com/office/officeart/2005/8/layout/list1"/>
    <dgm:cxn modelId="{2903B831-609C-488B-BD39-AA28C2A86263}" type="presParOf" srcId="{6F6483B6-E0B8-4ABB-A75C-7095BB4E1617}" destId="{8A737C46-B839-42E4-9B2D-59F78D6F11BC}" srcOrd="0" destOrd="0" presId="urn:microsoft.com/office/officeart/2005/8/layout/list1"/>
    <dgm:cxn modelId="{081B1446-11E5-4451-804D-7DF917D5C931}" type="presParOf" srcId="{6F6483B6-E0B8-4ABB-A75C-7095BB4E1617}" destId="{646CC3C5-C5A6-4FC3-A0BB-7D5E8931800E}" srcOrd="1" destOrd="0" presId="urn:microsoft.com/office/officeart/2005/8/layout/list1"/>
    <dgm:cxn modelId="{97296654-4FE8-44C2-A04A-D35641A85676}" type="presParOf" srcId="{1C054618-7C7E-48F5-AF20-CA06D00B66A9}" destId="{5A36E006-CE4B-4C15-9D6D-E8E5BA612AE1}" srcOrd="1" destOrd="0" presId="urn:microsoft.com/office/officeart/2005/8/layout/list1"/>
    <dgm:cxn modelId="{6C99F126-9E84-4DEB-B9C9-33459AA280DB}" type="presParOf" srcId="{1C054618-7C7E-48F5-AF20-CA06D00B66A9}" destId="{3C0BE689-1C8E-40B9-8C3F-99C01E79C9FF}" srcOrd="2" destOrd="0" presId="urn:microsoft.com/office/officeart/2005/8/layout/list1"/>
    <dgm:cxn modelId="{8781A720-3B5E-40D5-B08F-53EB273F359E}" type="presParOf" srcId="{1C054618-7C7E-48F5-AF20-CA06D00B66A9}" destId="{10F01EC8-211B-48C3-9272-46A87338C454}" srcOrd="3" destOrd="0" presId="urn:microsoft.com/office/officeart/2005/8/layout/list1"/>
    <dgm:cxn modelId="{64B7C17D-36D3-447D-84D7-6660825E5A47}" type="presParOf" srcId="{1C054618-7C7E-48F5-AF20-CA06D00B66A9}" destId="{CE29C38C-BEE4-43BD-9CD4-DA0042CA28D2}" srcOrd="4" destOrd="0" presId="urn:microsoft.com/office/officeart/2005/8/layout/list1"/>
    <dgm:cxn modelId="{90583D63-F13B-4EA1-BBFF-9FD00111BFB1}" type="presParOf" srcId="{CE29C38C-BEE4-43BD-9CD4-DA0042CA28D2}" destId="{61C05059-5FEF-47F8-BA85-6B2BF61566BE}" srcOrd="0" destOrd="0" presId="urn:microsoft.com/office/officeart/2005/8/layout/list1"/>
    <dgm:cxn modelId="{D0FAE5FB-7197-4651-BCB9-FBAFBF68AF4A}" type="presParOf" srcId="{CE29C38C-BEE4-43BD-9CD4-DA0042CA28D2}" destId="{3D88E431-7552-4AE2-BFB9-4E2483CB71A5}" srcOrd="1" destOrd="0" presId="urn:microsoft.com/office/officeart/2005/8/layout/list1"/>
    <dgm:cxn modelId="{5C78E366-F016-4F25-90ED-79CC6019E5E6}" type="presParOf" srcId="{1C054618-7C7E-48F5-AF20-CA06D00B66A9}" destId="{0F9F46B3-AE85-487A-BA79-7FE0CD810B96}" srcOrd="5" destOrd="0" presId="urn:microsoft.com/office/officeart/2005/8/layout/list1"/>
    <dgm:cxn modelId="{E6E5C528-959C-426C-85EE-0F4FC5EF88F1}" type="presParOf" srcId="{1C054618-7C7E-48F5-AF20-CA06D00B66A9}" destId="{15787D6B-0760-4722-A524-188C9987D786}" srcOrd="6" destOrd="0" presId="urn:microsoft.com/office/officeart/2005/8/layout/list1"/>
    <dgm:cxn modelId="{B83A186E-46A7-4EF1-9333-D241C7682BF0}" type="presParOf" srcId="{1C054618-7C7E-48F5-AF20-CA06D00B66A9}" destId="{CED2FB0D-7C73-48F5-9014-C57FC9DE1D01}" srcOrd="7" destOrd="0" presId="urn:microsoft.com/office/officeart/2005/8/layout/list1"/>
    <dgm:cxn modelId="{EAFA8DD3-F2F6-4A28-853F-79B294013FB3}" type="presParOf" srcId="{1C054618-7C7E-48F5-AF20-CA06D00B66A9}" destId="{A0DFAD6A-A96B-486A-9D99-BB946DAEB697}" srcOrd="8" destOrd="0" presId="urn:microsoft.com/office/officeart/2005/8/layout/list1"/>
    <dgm:cxn modelId="{B320C09A-2CFA-44DE-9267-80CA284A6400}" type="presParOf" srcId="{A0DFAD6A-A96B-486A-9D99-BB946DAEB697}" destId="{9DEBE058-3C0A-4A96-82E9-F74A3CFCB1BF}" srcOrd="0" destOrd="0" presId="urn:microsoft.com/office/officeart/2005/8/layout/list1"/>
    <dgm:cxn modelId="{51787EC0-0C08-4294-AC90-01BD85B0EFFC}" type="presParOf" srcId="{A0DFAD6A-A96B-486A-9D99-BB946DAEB697}" destId="{E7A20D06-4F5E-4EA2-BDE0-B16B276D3DB9}" srcOrd="1" destOrd="0" presId="urn:microsoft.com/office/officeart/2005/8/layout/list1"/>
    <dgm:cxn modelId="{DEB1D416-1BFD-4B46-84DC-3E11C9361257}" type="presParOf" srcId="{1C054618-7C7E-48F5-AF20-CA06D00B66A9}" destId="{F35021A9-793F-4CF6-896D-34D2A4AB425F}" srcOrd="9" destOrd="0" presId="urn:microsoft.com/office/officeart/2005/8/layout/list1"/>
    <dgm:cxn modelId="{765C4C0E-2FD5-4619-9C93-6BFBCE45D9DD}" type="presParOf" srcId="{1C054618-7C7E-48F5-AF20-CA06D00B66A9}" destId="{703BE38D-19EF-42C5-954A-B3C38342AAC3}" srcOrd="10" destOrd="0" presId="urn:microsoft.com/office/officeart/2005/8/layout/list1"/>
    <dgm:cxn modelId="{74F6CA29-5D29-4379-9F30-CE808DF6F812}" type="presParOf" srcId="{1C054618-7C7E-48F5-AF20-CA06D00B66A9}" destId="{320C2781-33AD-4FE1-A235-7EDFE3D19A7D}" srcOrd="11" destOrd="0" presId="urn:microsoft.com/office/officeart/2005/8/layout/list1"/>
    <dgm:cxn modelId="{25AE4D5A-DF41-432F-8003-C27DF546AC53}" type="presParOf" srcId="{1C054618-7C7E-48F5-AF20-CA06D00B66A9}" destId="{CD8EE9BB-A0E3-4179-8F8C-2715060A6A07}" srcOrd="12" destOrd="0" presId="urn:microsoft.com/office/officeart/2005/8/layout/list1"/>
    <dgm:cxn modelId="{B43CC67E-0F2F-4ADD-9BF2-DC37878865D6}" type="presParOf" srcId="{CD8EE9BB-A0E3-4179-8F8C-2715060A6A07}" destId="{0E5C862A-B5F3-48C5-B8C0-65209B2DAA1E}" srcOrd="0" destOrd="0" presId="urn:microsoft.com/office/officeart/2005/8/layout/list1"/>
    <dgm:cxn modelId="{FCE1BBFA-74FB-429B-BD85-8BB40229E6C9}" type="presParOf" srcId="{CD8EE9BB-A0E3-4179-8F8C-2715060A6A07}" destId="{B28B3F46-3656-4AA8-BD56-8FA0A514440D}" srcOrd="1" destOrd="0" presId="urn:microsoft.com/office/officeart/2005/8/layout/list1"/>
    <dgm:cxn modelId="{2F2DB6F2-0F39-43DA-9F13-574A760E4224}" type="presParOf" srcId="{1C054618-7C7E-48F5-AF20-CA06D00B66A9}" destId="{E5244C18-7420-4B62-B0FD-9484661AE472}" srcOrd="13" destOrd="0" presId="urn:microsoft.com/office/officeart/2005/8/layout/list1"/>
    <dgm:cxn modelId="{37FD65C0-1D99-4C20-83A0-F3D03ACEFE63}" type="presParOf" srcId="{1C054618-7C7E-48F5-AF20-CA06D00B66A9}" destId="{2F35FC59-D1AA-40CF-AE9E-44FE1B7A4EEF}" srcOrd="14" destOrd="0" presId="urn:microsoft.com/office/officeart/2005/8/layout/list1"/>
    <dgm:cxn modelId="{77FADC09-7F34-4E13-A194-5BE8A6F3F685}" type="presParOf" srcId="{1C054618-7C7E-48F5-AF20-CA06D00B66A9}" destId="{18A6E0A2-3E71-4C2F-B2EA-555C05281D7A}" srcOrd="15" destOrd="0" presId="urn:microsoft.com/office/officeart/2005/8/layout/list1"/>
    <dgm:cxn modelId="{93277A4B-9BCA-49DC-8D78-44F51ED64DE1}" type="presParOf" srcId="{1C054618-7C7E-48F5-AF20-CA06D00B66A9}" destId="{269F0EBB-FE33-42A5-9746-B35F330F768C}" srcOrd="16" destOrd="0" presId="urn:microsoft.com/office/officeart/2005/8/layout/list1"/>
    <dgm:cxn modelId="{9DBACFF2-EAF8-4D8C-A4F9-F6745502A860}" type="presParOf" srcId="{269F0EBB-FE33-42A5-9746-B35F330F768C}" destId="{D8FFFBC5-1791-495B-B799-9F90ACBE3D48}" srcOrd="0" destOrd="0" presId="urn:microsoft.com/office/officeart/2005/8/layout/list1"/>
    <dgm:cxn modelId="{9DF374FE-4EAC-4CF6-B406-9B1B46F390F5}" type="presParOf" srcId="{269F0EBB-FE33-42A5-9746-B35F330F768C}" destId="{2E544C6E-5C0D-4453-8BA4-385A016A096B}" srcOrd="1" destOrd="0" presId="urn:microsoft.com/office/officeart/2005/8/layout/list1"/>
    <dgm:cxn modelId="{9E079A82-755B-4CB8-ADAE-4BFF93B030F8}" type="presParOf" srcId="{1C054618-7C7E-48F5-AF20-CA06D00B66A9}" destId="{66283ACC-16DD-4240-A498-62E7C5F22C7D}" srcOrd="17" destOrd="0" presId="urn:microsoft.com/office/officeart/2005/8/layout/list1"/>
    <dgm:cxn modelId="{D52D89BD-FB49-4C20-B1C1-D9812AD9E160}" type="presParOf" srcId="{1C054618-7C7E-48F5-AF20-CA06D00B66A9}" destId="{EE4096F7-9714-4F11-A770-E2DAA957B57F}" srcOrd="18" destOrd="0" presId="urn:microsoft.com/office/officeart/2005/8/layout/list1"/>
    <dgm:cxn modelId="{6EE1F9B7-3430-4752-BAF1-C37EB8D8D06E}" type="presParOf" srcId="{1C054618-7C7E-48F5-AF20-CA06D00B66A9}" destId="{205C4A3F-DDD9-48E6-BE0E-5C094F695285}" srcOrd="19" destOrd="0" presId="urn:microsoft.com/office/officeart/2005/8/layout/list1"/>
    <dgm:cxn modelId="{F8FAF60B-B712-42A8-A54F-458CCE2CC803}" type="presParOf" srcId="{1C054618-7C7E-48F5-AF20-CA06D00B66A9}" destId="{471BCFF3-8404-4CA1-8AA6-3EF347B93D01}" srcOrd="20" destOrd="0" presId="urn:microsoft.com/office/officeart/2005/8/layout/list1"/>
    <dgm:cxn modelId="{023F9B05-2DE5-4595-8155-D8398D4AA3BF}" type="presParOf" srcId="{471BCFF3-8404-4CA1-8AA6-3EF347B93D01}" destId="{B4890038-7D7B-4E0F-9BFF-7A6A7478FFAE}" srcOrd="0" destOrd="0" presId="urn:microsoft.com/office/officeart/2005/8/layout/list1"/>
    <dgm:cxn modelId="{363F7A8A-F457-4573-852F-6E009D60790C}" type="presParOf" srcId="{471BCFF3-8404-4CA1-8AA6-3EF347B93D01}" destId="{0F6CBEDD-F6A8-42A0-8008-C8FE1B947BCD}" srcOrd="1" destOrd="0" presId="urn:microsoft.com/office/officeart/2005/8/layout/list1"/>
    <dgm:cxn modelId="{4CBCA69F-4A78-4131-93FA-EFC63BD569AC}" type="presParOf" srcId="{1C054618-7C7E-48F5-AF20-CA06D00B66A9}" destId="{C249C462-D38C-4C94-B445-A2CEC8F854DA}" srcOrd="21" destOrd="0" presId="urn:microsoft.com/office/officeart/2005/8/layout/list1"/>
    <dgm:cxn modelId="{9EA83850-7DA0-46E8-B0E8-C792398DD4CC}" type="presParOf" srcId="{1C054618-7C7E-48F5-AF20-CA06D00B66A9}" destId="{1DDFCFA9-FB7C-446B-BE16-DA4723B7D6ED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E353C6A-9BDF-492E-8252-4272ECABAB4B}">
      <dsp:nvSpPr>
        <dsp:cNvPr id="0" name=""/>
        <dsp:cNvSpPr/>
      </dsp:nvSpPr>
      <dsp:spPr>
        <a:xfrm>
          <a:off x="0" y="73715"/>
          <a:ext cx="8964488" cy="125200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5744" tIns="161625" rIns="69574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Латіна С.С. – голова методичної комісії загальноосвітніх дисциплін. </a:t>
          </a:r>
          <a:r>
            <a:rPr lang="uk-UA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Викладач фізики, інформатики вищої кваліфікаційної категорії. </a:t>
          </a:r>
          <a:endParaRPr lang="ru-RU" sz="2200" kern="1200" dirty="0">
            <a:latin typeface="Comic Sans MS" pitchFamily="66" charset="0"/>
          </a:endParaRPr>
        </a:p>
      </dsp:txBody>
      <dsp:txXfrm>
        <a:off x="0" y="73715"/>
        <a:ext cx="8964488" cy="1252008"/>
      </dsp:txXfrm>
    </dsp:sp>
    <dsp:sp modelId="{2382D0B1-9309-4959-81D5-FC5794201E31}">
      <dsp:nvSpPr>
        <dsp:cNvPr id="0" name=""/>
        <dsp:cNvSpPr/>
      </dsp:nvSpPr>
      <dsp:spPr>
        <a:xfrm>
          <a:off x="448224" y="3875"/>
          <a:ext cx="6275141" cy="13967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7185" tIns="0" rIns="237185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 dirty="0"/>
        </a:p>
      </dsp:txBody>
      <dsp:txXfrm>
        <a:off x="448224" y="3875"/>
        <a:ext cx="6275141" cy="139679"/>
      </dsp:txXfrm>
    </dsp:sp>
    <dsp:sp modelId="{9B83426E-94A1-440A-98BB-BFDEFAEB3B08}">
      <dsp:nvSpPr>
        <dsp:cNvPr id="0" name=""/>
        <dsp:cNvSpPr/>
      </dsp:nvSpPr>
      <dsp:spPr>
        <a:xfrm>
          <a:off x="0" y="1421114"/>
          <a:ext cx="8964488" cy="125200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116192"/>
              <a:satOff val="6725"/>
              <a:lumOff val="53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5744" tIns="161625" rIns="69574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Ситник  Ганна Пилипівна - </a:t>
          </a:r>
          <a:r>
            <a:rPr lang="uk-UA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Викладач  математики вищої кваліфікаційної категорії. Педагогічне звання – викладач-методист.</a:t>
          </a:r>
          <a:endParaRPr lang="ru-RU" sz="2200" kern="1200" dirty="0">
            <a:latin typeface="Comic Sans MS" pitchFamily="66" charset="0"/>
          </a:endParaRPr>
        </a:p>
      </dsp:txBody>
      <dsp:txXfrm>
        <a:off x="0" y="1421114"/>
        <a:ext cx="8964488" cy="1252008"/>
      </dsp:txXfrm>
    </dsp:sp>
    <dsp:sp modelId="{315C8189-DAFF-494C-AC1E-80327670CF75}">
      <dsp:nvSpPr>
        <dsp:cNvPr id="0" name=""/>
        <dsp:cNvSpPr/>
      </dsp:nvSpPr>
      <dsp:spPr>
        <a:xfrm>
          <a:off x="448224" y="1351274"/>
          <a:ext cx="6275141" cy="139679"/>
        </a:xfrm>
        <a:prstGeom prst="roundRect">
          <a:avLst/>
        </a:prstGeom>
        <a:gradFill rotWithShape="0">
          <a:gsLst>
            <a:gs pos="0">
              <a:schemeClr val="accent4">
                <a:hueOff val="-1116192"/>
                <a:satOff val="6725"/>
                <a:lumOff val="539"/>
                <a:alphaOff val="0"/>
                <a:shade val="51000"/>
                <a:satMod val="130000"/>
              </a:schemeClr>
            </a:gs>
            <a:gs pos="80000">
              <a:schemeClr val="accent4">
                <a:hueOff val="-1116192"/>
                <a:satOff val="6725"/>
                <a:lumOff val="539"/>
                <a:alphaOff val="0"/>
                <a:shade val="93000"/>
                <a:satMod val="130000"/>
              </a:schemeClr>
            </a:gs>
            <a:gs pos="100000">
              <a:schemeClr val="accent4">
                <a:hueOff val="-1116192"/>
                <a:satOff val="6725"/>
                <a:lumOff val="53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7185" tIns="0" rIns="237185" bIns="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200" kern="1200" dirty="0"/>
        </a:p>
      </dsp:txBody>
      <dsp:txXfrm>
        <a:off x="448224" y="1351274"/>
        <a:ext cx="6275141" cy="139679"/>
      </dsp:txXfrm>
    </dsp:sp>
    <dsp:sp modelId="{676AC60B-42B3-486E-88F7-95ADB47AEB49}">
      <dsp:nvSpPr>
        <dsp:cNvPr id="0" name=""/>
        <dsp:cNvSpPr/>
      </dsp:nvSpPr>
      <dsp:spPr>
        <a:xfrm>
          <a:off x="0" y="2768514"/>
          <a:ext cx="8964488" cy="166934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5744" tIns="161625" rIns="695744" bIns="156464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uk-UA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Король  Тамара Миколаївна -  </a:t>
          </a:r>
          <a:r>
            <a:rPr lang="uk-UA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Викладач хімії, біології вищої кваліфікаційної категорії.  Педагогічне звання – старший викладач.</a:t>
          </a:r>
          <a:endParaRPr lang="ru-RU" sz="2200" kern="1200" dirty="0" smtClean="0">
            <a:latin typeface="Comic Sans MS" pitchFamily="66" charset="0"/>
          </a:endParaRP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200" kern="1200" dirty="0"/>
        </a:p>
      </dsp:txBody>
      <dsp:txXfrm>
        <a:off x="0" y="2768514"/>
        <a:ext cx="8964488" cy="1669344"/>
      </dsp:txXfrm>
    </dsp:sp>
    <dsp:sp modelId="{B6D5CCA4-9C4B-468F-829D-096F40A7A3D4}">
      <dsp:nvSpPr>
        <dsp:cNvPr id="0" name=""/>
        <dsp:cNvSpPr/>
      </dsp:nvSpPr>
      <dsp:spPr>
        <a:xfrm>
          <a:off x="448224" y="2698674"/>
          <a:ext cx="6275141" cy="139679"/>
        </a:xfrm>
        <a:prstGeom prst="roundRect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7185" tIns="0" rIns="237185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448224" y="2698674"/>
        <a:ext cx="6275141" cy="139679"/>
      </dsp:txXfrm>
    </dsp:sp>
    <dsp:sp modelId="{4C20C731-E3DF-40F9-B862-E11118BB55BE}">
      <dsp:nvSpPr>
        <dsp:cNvPr id="0" name=""/>
        <dsp:cNvSpPr/>
      </dsp:nvSpPr>
      <dsp:spPr>
        <a:xfrm>
          <a:off x="0" y="4533250"/>
          <a:ext cx="8964488" cy="92410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348577"/>
              <a:satOff val="20174"/>
              <a:lumOff val="16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5744" tIns="161625" rIns="69574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Шерудило  Олег Олексійович - </a:t>
          </a:r>
          <a:r>
            <a:rPr lang="uk-UA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Викладач фізичного виховання вищої кваліфікаційної категорії. </a:t>
          </a:r>
          <a:endParaRPr lang="ru-RU" sz="2200" kern="1200" dirty="0">
            <a:latin typeface="Comic Sans MS" pitchFamily="66" charset="0"/>
          </a:endParaRPr>
        </a:p>
      </dsp:txBody>
      <dsp:txXfrm>
        <a:off x="0" y="4533250"/>
        <a:ext cx="8964488" cy="924101"/>
      </dsp:txXfrm>
    </dsp:sp>
    <dsp:sp modelId="{B991AAE9-30D0-4A0E-8A83-D5B64EB12A87}">
      <dsp:nvSpPr>
        <dsp:cNvPr id="0" name=""/>
        <dsp:cNvSpPr/>
      </dsp:nvSpPr>
      <dsp:spPr>
        <a:xfrm>
          <a:off x="432047" y="4320480"/>
          <a:ext cx="6275141" cy="139679"/>
        </a:xfrm>
        <a:prstGeom prst="roundRect">
          <a:avLst/>
        </a:prstGeom>
        <a:gradFill rotWithShape="0">
          <a:gsLst>
            <a:gs pos="0">
              <a:schemeClr val="accent4">
                <a:hueOff val="-3348577"/>
                <a:satOff val="20174"/>
                <a:lumOff val="1617"/>
                <a:alphaOff val="0"/>
                <a:shade val="51000"/>
                <a:satMod val="130000"/>
              </a:schemeClr>
            </a:gs>
            <a:gs pos="80000">
              <a:schemeClr val="accent4">
                <a:hueOff val="-3348577"/>
                <a:satOff val="20174"/>
                <a:lumOff val="1617"/>
                <a:alphaOff val="0"/>
                <a:shade val="93000"/>
                <a:satMod val="130000"/>
              </a:schemeClr>
            </a:gs>
            <a:gs pos="100000">
              <a:schemeClr val="accent4">
                <a:hueOff val="-3348577"/>
                <a:satOff val="20174"/>
                <a:lumOff val="161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7185" tIns="0" rIns="237185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 dirty="0"/>
        </a:p>
      </dsp:txBody>
      <dsp:txXfrm>
        <a:off x="432047" y="4320480"/>
        <a:ext cx="6275141" cy="139679"/>
      </dsp:txXfrm>
    </dsp:sp>
    <dsp:sp modelId="{FAD303A4-C00D-4319-B58D-011B72107A5B}">
      <dsp:nvSpPr>
        <dsp:cNvPr id="0" name=""/>
        <dsp:cNvSpPr/>
      </dsp:nvSpPr>
      <dsp:spPr>
        <a:xfrm>
          <a:off x="0" y="5552743"/>
          <a:ext cx="8964488" cy="92410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95744" tIns="161625" rIns="695744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Паламарчук Ігор Вікторович</a:t>
          </a:r>
          <a:r>
            <a:rPr lang="en-US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 </a:t>
          </a:r>
          <a:r>
            <a:rPr lang="uk-UA" sz="2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 - </a:t>
          </a:r>
          <a:r>
            <a:rPr lang="uk-UA" sz="22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викладач фізичного виховання вищої кваліфікаційної категорії. </a:t>
          </a:r>
          <a:endParaRPr lang="ru-RU" sz="2200" kern="1200" dirty="0">
            <a:latin typeface="Comic Sans MS" pitchFamily="66" charset="0"/>
          </a:endParaRPr>
        </a:p>
      </dsp:txBody>
      <dsp:txXfrm>
        <a:off x="0" y="5552743"/>
        <a:ext cx="8964488" cy="924101"/>
      </dsp:txXfrm>
    </dsp:sp>
    <dsp:sp modelId="{C1E47CA7-FBC9-4A19-915C-4736E269446E}">
      <dsp:nvSpPr>
        <dsp:cNvPr id="0" name=""/>
        <dsp:cNvSpPr/>
      </dsp:nvSpPr>
      <dsp:spPr>
        <a:xfrm>
          <a:off x="448224" y="5482903"/>
          <a:ext cx="6275141" cy="139679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7185" tIns="0" rIns="237185" bIns="0" numCol="1" spcCol="1270" anchor="ctr" anchorCtr="0">
          <a:noAutofit/>
        </a:bodyPr>
        <a:lstStyle/>
        <a:p>
          <a:pPr lvl="0" algn="l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448224" y="5482903"/>
        <a:ext cx="6275141" cy="139679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B908CD0-8F0C-42A9-A62B-17ABCBECEE05}">
      <dsp:nvSpPr>
        <dsp:cNvPr id="0" name=""/>
        <dsp:cNvSpPr/>
      </dsp:nvSpPr>
      <dsp:spPr>
        <a:xfrm>
          <a:off x="0" y="586803"/>
          <a:ext cx="9144000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33F250-64BB-42A6-B5E8-617DC77C3045}">
      <dsp:nvSpPr>
        <dsp:cNvPr id="0" name=""/>
        <dsp:cNvSpPr/>
      </dsp:nvSpPr>
      <dsp:spPr>
        <a:xfrm>
          <a:off x="435322" y="25923"/>
          <a:ext cx="8706436" cy="11217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ПІДГОТОВЛЕНІ МЕТОДИЧНІ РЕКОМЕНДАЦІ</a:t>
          </a:r>
          <a:endParaRPr lang="ru-RU" sz="2800" kern="1200" dirty="0">
            <a:solidFill>
              <a:schemeClr val="bg1"/>
            </a:solidFill>
            <a:latin typeface="Comic Sans MS" pitchFamily="66" charset="0"/>
          </a:endParaRPr>
        </a:p>
      </dsp:txBody>
      <dsp:txXfrm>
        <a:off x="435322" y="25923"/>
        <a:ext cx="8706436" cy="1121760"/>
      </dsp:txXfrm>
    </dsp:sp>
    <dsp:sp modelId="{155D9675-F674-4810-954B-BBAD7F64F20E}">
      <dsp:nvSpPr>
        <dsp:cNvPr id="0" name=""/>
        <dsp:cNvSpPr/>
      </dsp:nvSpPr>
      <dsp:spPr>
        <a:xfrm>
          <a:off x="0" y="2310484"/>
          <a:ext cx="9144000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7642D7B-A0F3-4029-A631-190543CC9D87}">
      <dsp:nvSpPr>
        <dsp:cNvPr id="0" name=""/>
        <dsp:cNvSpPr/>
      </dsp:nvSpPr>
      <dsp:spPr>
        <a:xfrm>
          <a:off x="435322" y="1749603"/>
          <a:ext cx="8706436" cy="1121760"/>
        </a:xfrm>
        <a:prstGeom prst="roundRec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i="0" kern="1200" dirty="0" smtClean="0">
              <a:solidFill>
                <a:schemeClr val="bg1"/>
              </a:solidFill>
              <a:latin typeface="Comic Sans MS" pitchFamily="66" charset="0"/>
            </a:rPr>
            <a:t>Король Т.М. </a:t>
          </a:r>
          <a:r>
            <a:rPr lang="uk-UA" sz="2800" b="1" i="0" kern="1200" noProof="0" dirty="0" smtClean="0">
              <a:solidFill>
                <a:schemeClr val="bg1"/>
              </a:solidFill>
              <a:latin typeface="Comic Sans MS" pitchFamily="66" charset="0"/>
            </a:rPr>
            <a:t>«Оборотні та необоротні реакції. Зміщення динамічної рівноваги</a:t>
          </a:r>
          <a:r>
            <a:rPr lang="uk-UA" sz="2800" b="1" kern="1200" noProof="0" dirty="0" smtClean="0">
              <a:solidFill>
                <a:schemeClr val="bg1"/>
              </a:solidFill>
              <a:latin typeface="Comic Sans MS" pitchFamily="66" charset="0"/>
            </a:rPr>
            <a:t>»</a:t>
          </a:r>
          <a:endParaRPr lang="uk-UA" sz="2800" b="1" i="0" kern="1200" noProof="0" dirty="0" smtClean="0">
            <a:solidFill>
              <a:schemeClr val="bg1"/>
            </a:solidFill>
            <a:latin typeface="Comic Sans MS" pitchFamily="66" charset="0"/>
          </a:endParaRPr>
        </a:p>
      </dsp:txBody>
      <dsp:txXfrm>
        <a:off x="435322" y="1749603"/>
        <a:ext cx="8706436" cy="1121760"/>
      </dsp:txXfrm>
    </dsp:sp>
    <dsp:sp modelId="{ECE0802F-2E52-4D13-9504-D04429D781FE}">
      <dsp:nvSpPr>
        <dsp:cNvPr id="0" name=""/>
        <dsp:cNvSpPr/>
      </dsp:nvSpPr>
      <dsp:spPr>
        <a:xfrm>
          <a:off x="0" y="4034164"/>
          <a:ext cx="9144000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F250BE8-CDFA-4922-BF0F-322905FA9F12}">
      <dsp:nvSpPr>
        <dsp:cNvPr id="0" name=""/>
        <dsp:cNvSpPr/>
      </dsp:nvSpPr>
      <dsp:spPr>
        <a:xfrm>
          <a:off x="457200" y="3473284"/>
          <a:ext cx="8597554" cy="1121760"/>
        </a:xfrm>
        <a:prstGeom prst="roundRect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i="0" kern="1200" noProof="0" dirty="0" smtClean="0">
              <a:solidFill>
                <a:schemeClr val="bg1"/>
              </a:solidFill>
              <a:latin typeface="Comic Sans MS" pitchFamily="66" charset="0"/>
            </a:rPr>
            <a:t>Шерудило О.О. «Комплекс ранкової гімнастики</a:t>
          </a:r>
          <a:r>
            <a:rPr lang="uk-UA" sz="3200" b="1" kern="1200" noProof="0" dirty="0" smtClean="0">
              <a:solidFill>
                <a:schemeClr val="bg1"/>
              </a:solidFill>
              <a:latin typeface="Comic Sans MS" pitchFamily="66" charset="0"/>
            </a:rPr>
            <a:t>»</a:t>
          </a:r>
          <a:endParaRPr lang="uk-UA" sz="3200" b="1" i="0" kern="1200" noProof="0" dirty="0" smtClean="0">
            <a:solidFill>
              <a:schemeClr val="bg1"/>
            </a:solidFill>
            <a:latin typeface="Comic Sans MS" pitchFamily="66" charset="0"/>
          </a:endParaRPr>
        </a:p>
      </dsp:txBody>
      <dsp:txXfrm>
        <a:off x="457200" y="3473284"/>
        <a:ext cx="8597554" cy="1121760"/>
      </dsp:txXfrm>
    </dsp:sp>
    <dsp:sp modelId="{3A9D7395-9775-449B-A7BA-792BCCBD5A14}">
      <dsp:nvSpPr>
        <dsp:cNvPr id="0" name=""/>
        <dsp:cNvSpPr/>
      </dsp:nvSpPr>
      <dsp:spPr>
        <a:xfrm>
          <a:off x="0" y="5757844"/>
          <a:ext cx="9144000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F0EAF8E-2A6D-46CF-AC04-7AF46F0E2366}">
      <dsp:nvSpPr>
        <dsp:cNvPr id="0" name=""/>
        <dsp:cNvSpPr/>
      </dsp:nvSpPr>
      <dsp:spPr>
        <a:xfrm>
          <a:off x="455860" y="5196964"/>
          <a:ext cx="8679584" cy="112176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3200" b="1" i="0" kern="1200" dirty="0" smtClean="0">
              <a:solidFill>
                <a:schemeClr val="bg1"/>
              </a:solidFill>
              <a:latin typeface="Comic Sans MS" pitchFamily="66" charset="0"/>
              <a:ea typeface="Times New Roman"/>
              <a:cs typeface="Times New Roman"/>
            </a:rPr>
            <a:t>Латіна С.С. </a:t>
          </a:r>
          <a:r>
            <a:rPr lang="uk-UA" sz="3200" b="1" kern="1200" dirty="0" smtClean="0">
              <a:latin typeface="Comic Sans MS" pitchFamily="66" charset="0"/>
            </a:rPr>
            <a:t>«Завдання для вивчення теми: Електронні таблиці»</a:t>
          </a:r>
          <a:r>
            <a:rPr lang="uk-UA" sz="3200" b="1" i="0" kern="1200" dirty="0" smtClean="0">
              <a:solidFill>
                <a:srgbClr val="7030A0"/>
              </a:solidFill>
              <a:latin typeface="Comic Sans MS" pitchFamily="66" charset="0"/>
              <a:ea typeface="Times New Roman"/>
              <a:cs typeface="Times New Roman"/>
            </a:rPr>
            <a:t>  </a:t>
          </a:r>
          <a:endParaRPr lang="ru-RU" sz="3200" i="0" kern="1200" dirty="0">
            <a:solidFill>
              <a:srgbClr val="7030A0"/>
            </a:solidFill>
            <a:latin typeface="Comic Sans MS" pitchFamily="66" charset="0"/>
          </a:endParaRPr>
        </a:p>
      </dsp:txBody>
      <dsp:txXfrm>
        <a:off x="455860" y="5196964"/>
        <a:ext cx="8679584" cy="112176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6F7A8E5-FD65-4893-A47D-87EABB02B25B}">
      <dsp:nvSpPr>
        <dsp:cNvPr id="0" name=""/>
        <dsp:cNvSpPr/>
      </dsp:nvSpPr>
      <dsp:spPr>
        <a:xfrm>
          <a:off x="0" y="760187"/>
          <a:ext cx="8964488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7E8511-1473-495C-BAA2-43A0D89E116F}">
      <dsp:nvSpPr>
        <dsp:cNvPr id="0" name=""/>
        <dsp:cNvSpPr/>
      </dsp:nvSpPr>
      <dsp:spPr>
        <a:xfrm>
          <a:off x="426776" y="105080"/>
          <a:ext cx="8535514" cy="1112666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7185" tIns="0" rIns="237185" bIns="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uk-UA" sz="2800" b="1" i="0" u="none" strike="noStrike" kern="1200" cap="none" normalizeH="0" baseline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</a:rPr>
            <a:t>МЕТОДИЧНА ПРОБЛЕМА ПЕДАГОГІЧНОГО</a:t>
          </a:r>
          <a:r>
            <a:rPr kumimoji="0" lang="uk-UA" sz="2800" b="1" i="0" u="none" strike="noStrike" kern="1200" cap="none" normalizeH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</a:rPr>
            <a:t> КОЛЕКТИВУ:</a:t>
          </a:r>
          <a:endParaRPr kumimoji="0" lang="uk-UA" sz="2800" b="1" i="0" u="none" strike="noStrike" kern="1200" cap="none" normalizeH="0" baseline="0" dirty="0" smtClean="0">
            <a:ln/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  <a:ea typeface="Times New Roman" pitchFamily="18" charset="0"/>
          </a:endParaRPr>
        </a:p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>
        <a:off x="426776" y="105080"/>
        <a:ext cx="8535514" cy="1112666"/>
      </dsp:txXfrm>
    </dsp:sp>
    <dsp:sp modelId="{567893EC-C33F-4E48-B616-30A5CF1BD25A}">
      <dsp:nvSpPr>
        <dsp:cNvPr id="0" name=""/>
        <dsp:cNvSpPr/>
      </dsp:nvSpPr>
      <dsp:spPr>
        <a:xfrm>
          <a:off x="0" y="2346845"/>
          <a:ext cx="8964488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654DC02-CCA6-498A-89E9-C1F63FD522DE}">
      <dsp:nvSpPr>
        <dsp:cNvPr id="0" name=""/>
        <dsp:cNvSpPr/>
      </dsp:nvSpPr>
      <dsp:spPr>
        <a:xfrm>
          <a:off x="426776" y="1708787"/>
          <a:ext cx="8535514" cy="1095618"/>
        </a:xfrm>
        <a:prstGeom prst="roundRec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7185" tIns="0" rIns="237185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solidFill>
                <a:schemeClr val="bg1"/>
              </a:solidFill>
              <a:latin typeface="Comic Sans MS" pitchFamily="66" charset="0"/>
            </a:rPr>
            <a:t>«</a:t>
          </a:r>
          <a:r>
            <a:rPr lang="uk-UA" sz="2400" b="1" i="1" kern="1200" dirty="0" smtClean="0">
              <a:latin typeface="Comic Sans MS" pitchFamily="66" charset="0"/>
            </a:rPr>
            <a:t>Шляхи удосконалення професійних компетентностей фахівців в умовах сьогодення</a:t>
          </a:r>
          <a:r>
            <a:rPr lang="uk-UA" sz="2400" b="1" i="1" kern="1200" dirty="0" smtClean="0">
              <a:solidFill>
                <a:schemeClr val="bg1"/>
              </a:solidFill>
              <a:latin typeface="Comic Sans MS" pitchFamily="66" charset="0"/>
            </a:rPr>
            <a:t>».</a:t>
          </a:r>
          <a:endParaRPr kumimoji="0" lang="uk-UA" sz="2400" b="1" i="1" u="none" strike="noStrike" kern="1200" cap="none" normalizeH="0" baseline="0" dirty="0" smtClean="0">
            <a:ln/>
            <a:solidFill>
              <a:schemeClr val="bg1"/>
            </a:solidFill>
            <a:effectLst/>
            <a:latin typeface="Comic Sans MS" pitchFamily="66" charset="0"/>
            <a:ea typeface="Times New Roman" pitchFamily="18" charset="0"/>
          </a:endParaRPr>
        </a:p>
      </dsp:txBody>
      <dsp:txXfrm>
        <a:off x="426776" y="1708787"/>
        <a:ext cx="8535514" cy="1095618"/>
      </dsp:txXfrm>
    </dsp:sp>
    <dsp:sp modelId="{46243C87-9A48-492C-BC57-1908578A875E}">
      <dsp:nvSpPr>
        <dsp:cNvPr id="0" name=""/>
        <dsp:cNvSpPr/>
      </dsp:nvSpPr>
      <dsp:spPr>
        <a:xfrm>
          <a:off x="0" y="4031760"/>
          <a:ext cx="8964488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D0D0F2E-AC8E-4822-A1FD-7922F411F0B2}">
      <dsp:nvSpPr>
        <dsp:cNvPr id="0" name=""/>
        <dsp:cNvSpPr/>
      </dsp:nvSpPr>
      <dsp:spPr>
        <a:xfrm>
          <a:off x="426776" y="3295445"/>
          <a:ext cx="8535514" cy="1193874"/>
        </a:xfrm>
        <a:prstGeom prst="roundRect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7185" tIns="0" rIns="237185" bIns="0" numCol="1" spcCol="1270" anchor="ctr" anchorCtr="0">
          <a:noAutofit/>
        </a:bodyPr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kumimoji="0" lang="uk-UA" sz="2400" b="1" i="0" u="none" strike="noStrike" kern="1200" cap="none" normalizeH="0" baseline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</a:rPr>
            <a:t>МЕТОДИЧНА  ПРОБЛЕМА КОМІСІЇ</a:t>
          </a:r>
          <a:r>
            <a:rPr kumimoji="0" lang="uk-UA" sz="2400" b="1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Comic Sans MS" pitchFamily="66" charset="0"/>
              <a:ea typeface="Times New Roman" pitchFamily="18" charset="0"/>
            </a:rPr>
            <a:t> </a:t>
          </a:r>
          <a:r>
            <a:rPr kumimoji="0" lang="uk-UA" sz="2400" b="1" i="0" u="none" strike="noStrike" kern="1200" cap="none" normalizeH="0" baseline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</a:rPr>
            <a:t>ЗАГАЛЬНООСВІТНІХ</a:t>
          </a:r>
          <a:r>
            <a:rPr kumimoji="0" lang="uk-UA" sz="2400" b="1" i="0" u="none" strike="noStrike" kern="1200" cap="none" normalizeH="0" dirty="0" smtClean="0">
              <a:ln/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ea typeface="Times New Roman" pitchFamily="18" charset="0"/>
            </a:rPr>
            <a:t> ДИСЦИПЛІН:</a:t>
          </a:r>
          <a:endParaRPr kumimoji="0" lang="uk-UA" sz="2400" b="1" i="0" u="none" strike="noStrike" kern="1200" cap="none" normalizeH="0" baseline="0" dirty="0" smtClean="0">
            <a:ln/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  <a:ea typeface="Times New Roman" pitchFamily="18" charset="0"/>
          </a:endParaRPr>
        </a:p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kumimoji="0" lang="uk-UA" sz="2400" b="1" i="0" u="none" strike="noStrike" kern="1200" cap="none" normalizeH="0" baseline="0" dirty="0" smtClean="0">
            <a:ln/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alibri" pitchFamily="34" charset="0"/>
            <a:ea typeface="Times New Roman" pitchFamily="18" charset="0"/>
          </a:endParaRPr>
        </a:p>
      </dsp:txBody>
      <dsp:txXfrm>
        <a:off x="426776" y="3295445"/>
        <a:ext cx="8535514" cy="1193874"/>
      </dsp:txXfrm>
    </dsp:sp>
    <dsp:sp modelId="{6F96E793-687C-4D78-A9CA-CF1F49AD6EC1}">
      <dsp:nvSpPr>
        <dsp:cNvPr id="0" name=""/>
        <dsp:cNvSpPr/>
      </dsp:nvSpPr>
      <dsp:spPr>
        <a:xfrm>
          <a:off x="0" y="5855087"/>
          <a:ext cx="8964488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FB08DCE-3520-4C4B-9067-2ECE9910B6F6}">
      <dsp:nvSpPr>
        <dsp:cNvPr id="0" name=""/>
        <dsp:cNvSpPr/>
      </dsp:nvSpPr>
      <dsp:spPr>
        <a:xfrm>
          <a:off x="426776" y="4980360"/>
          <a:ext cx="8535514" cy="1332286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7185" tIns="0" rIns="237185" bIns="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uk-UA" sz="2400" b="1" i="0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Comic Sans MS" pitchFamily="66" charset="0"/>
              <a:ea typeface="Times New Roman" pitchFamily="18" charset="0"/>
            </a:rPr>
            <a:t>«</a:t>
          </a:r>
          <a:r>
            <a:rPr kumimoji="0" lang="uk-UA" sz="2400" b="1" i="1" u="none" strike="noStrike" kern="1200" cap="none" normalizeH="0" baseline="0" dirty="0" smtClean="0">
              <a:ln/>
              <a:solidFill>
                <a:schemeClr val="bg1"/>
              </a:solidFill>
              <a:effectLst/>
              <a:latin typeface="Comic Sans MS" pitchFamily="66" charset="0"/>
              <a:ea typeface="Times New Roman" pitchFamily="18" charset="0"/>
            </a:rPr>
            <a:t>Використання різноманітних форм і методів навчання як фактор підвищення якості навчання студентів»</a:t>
          </a:r>
          <a:endParaRPr kumimoji="0" lang="uk-UA" sz="2400" b="1" i="0" u="none" strike="noStrike" kern="1200" cap="none" normalizeH="0" baseline="0" dirty="0" smtClean="0">
            <a:ln/>
            <a:solidFill>
              <a:schemeClr val="bg1"/>
            </a:solidFill>
            <a:effectLst/>
            <a:latin typeface="Comic Sans MS" pitchFamily="66" charset="0"/>
            <a:ea typeface="Times New Roman" pitchFamily="18" charset="0"/>
          </a:endParaRPr>
        </a:p>
      </dsp:txBody>
      <dsp:txXfrm>
        <a:off x="426776" y="4980360"/>
        <a:ext cx="8535514" cy="133228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69C1C1D-D3C1-4ABD-B62B-371FE8CAE5FD}">
      <dsp:nvSpPr>
        <dsp:cNvPr id="0" name=""/>
        <dsp:cNvSpPr/>
      </dsp:nvSpPr>
      <dsp:spPr>
        <a:xfrm>
          <a:off x="0" y="799882"/>
          <a:ext cx="91440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B6ED11-B146-41C4-96DF-01740128A573}">
      <dsp:nvSpPr>
        <dsp:cNvPr id="0" name=""/>
        <dsp:cNvSpPr/>
      </dsp:nvSpPr>
      <dsp:spPr>
        <a:xfrm>
          <a:off x="435322" y="112507"/>
          <a:ext cx="8706436" cy="89401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rPr>
            <a:t>ПОШУКОВА РОБОТА</a:t>
          </a:r>
          <a:r>
            <a:rPr lang="en-US" sz="28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rPr>
            <a:t> </a:t>
          </a:r>
          <a:r>
            <a:rPr lang="uk-UA" sz="28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rPr>
            <a:t> МЕТОДИЧНОЇ КОМІСІЇ</a:t>
          </a:r>
          <a:endParaRPr lang="ru-RU" sz="2800" kern="1200" dirty="0">
            <a:solidFill>
              <a:schemeClr val="bg1"/>
            </a:solidFill>
            <a:latin typeface="Comic Sans MS" pitchFamily="66" charset="0"/>
            <a:cs typeface="Arial" pitchFamily="34" charset="0"/>
          </a:endParaRPr>
        </a:p>
      </dsp:txBody>
      <dsp:txXfrm>
        <a:off x="435322" y="112507"/>
        <a:ext cx="8706436" cy="894015"/>
      </dsp:txXfrm>
    </dsp:sp>
    <dsp:sp modelId="{11413349-F8E6-441E-AC77-0BF1E67A7C15}">
      <dsp:nvSpPr>
        <dsp:cNvPr id="0" name=""/>
        <dsp:cNvSpPr/>
      </dsp:nvSpPr>
      <dsp:spPr>
        <a:xfrm>
          <a:off x="0" y="1946766"/>
          <a:ext cx="91440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E797B36-DB0A-4CCF-87A0-64A50A58AA7E}">
      <dsp:nvSpPr>
        <dsp:cNvPr id="0" name=""/>
        <dsp:cNvSpPr/>
      </dsp:nvSpPr>
      <dsp:spPr>
        <a:xfrm>
          <a:off x="435322" y="1228282"/>
          <a:ext cx="8706436" cy="925123"/>
        </a:xfrm>
        <a:prstGeom prst="roundRect">
          <a:avLst/>
        </a:prstGeom>
        <a:gradFill rotWithShape="0">
          <a:gsLst>
            <a:gs pos="0">
              <a:schemeClr val="accent4">
                <a:hueOff val="-892954"/>
                <a:satOff val="5380"/>
                <a:lumOff val="431"/>
                <a:alphaOff val="0"/>
                <a:shade val="51000"/>
                <a:satMod val="130000"/>
              </a:schemeClr>
            </a:gs>
            <a:gs pos="80000">
              <a:schemeClr val="accent4">
                <a:hueOff val="-892954"/>
                <a:satOff val="5380"/>
                <a:lumOff val="431"/>
                <a:alphaOff val="0"/>
                <a:shade val="93000"/>
                <a:satMod val="130000"/>
              </a:schemeClr>
            </a:gs>
            <a:gs pos="100000">
              <a:schemeClr val="accent4">
                <a:hueOff val="-892954"/>
                <a:satOff val="5380"/>
                <a:lumOff val="4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rPr>
            <a:t>Латіна С.С.</a:t>
          </a:r>
          <a:r>
            <a:rPr lang="uk-UA" sz="2400" b="1" i="1" kern="1200" noProof="0" dirty="0" smtClean="0">
              <a:latin typeface="Comic Sans MS" pitchFamily="66" charset="0"/>
            </a:rPr>
            <a:t>«Атомні електростанції України».</a:t>
          </a:r>
          <a:endParaRPr lang="uk-UA" sz="2400" b="1" i="1" kern="1200" noProof="0" dirty="0" smtClean="0">
            <a:latin typeface="Comic Sans MS" pitchFamily="66" charset="0"/>
            <a:ea typeface="Times New Roman"/>
            <a:cs typeface="Arial" pitchFamily="34" charset="0"/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>
            <a:latin typeface="Arial" pitchFamily="34" charset="0"/>
            <a:cs typeface="Arial" pitchFamily="34" charset="0"/>
          </a:endParaRPr>
        </a:p>
      </dsp:txBody>
      <dsp:txXfrm>
        <a:off x="435322" y="1228282"/>
        <a:ext cx="8706436" cy="925123"/>
      </dsp:txXfrm>
    </dsp:sp>
    <dsp:sp modelId="{6803D2BB-27DE-40ED-AA27-C5FEE666A8F2}">
      <dsp:nvSpPr>
        <dsp:cNvPr id="0" name=""/>
        <dsp:cNvSpPr/>
      </dsp:nvSpPr>
      <dsp:spPr>
        <a:xfrm>
          <a:off x="0" y="3089086"/>
          <a:ext cx="91440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193B8E8-7DA5-446A-A232-C0460AE79414}">
      <dsp:nvSpPr>
        <dsp:cNvPr id="0" name=""/>
        <dsp:cNvSpPr/>
      </dsp:nvSpPr>
      <dsp:spPr>
        <a:xfrm>
          <a:off x="437563" y="2527530"/>
          <a:ext cx="8706436" cy="920560"/>
        </a:xfrm>
        <a:prstGeom prst="roundRect">
          <a:avLst/>
        </a:prstGeom>
        <a:gradFill rotWithShape="0">
          <a:gsLst>
            <a:gs pos="0">
              <a:schemeClr val="accent4">
                <a:hueOff val="-1785908"/>
                <a:satOff val="10760"/>
                <a:lumOff val="862"/>
                <a:alphaOff val="0"/>
                <a:shade val="51000"/>
                <a:satMod val="130000"/>
              </a:schemeClr>
            </a:gs>
            <a:gs pos="80000">
              <a:schemeClr val="accent4">
                <a:hueOff val="-1785908"/>
                <a:satOff val="10760"/>
                <a:lumOff val="862"/>
                <a:alphaOff val="0"/>
                <a:shade val="93000"/>
                <a:satMod val="130000"/>
              </a:schemeClr>
            </a:gs>
            <a:gs pos="100000">
              <a:schemeClr val="accent4">
                <a:hueOff val="-1785908"/>
                <a:satOff val="10760"/>
                <a:lumOff val="86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8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rPr>
            <a:t>Ситник Г.П. </a:t>
          </a:r>
          <a:r>
            <a:rPr lang="ru-RU" sz="2400" b="1" kern="1200" dirty="0" smtClean="0">
              <a:latin typeface="Comic Sans MS" pitchFamily="66" charset="0"/>
            </a:rPr>
            <a:t>«</a:t>
          </a:r>
          <a:r>
            <a:rPr lang="ru-RU" sz="2400" b="1" kern="1200" dirty="0" err="1" smtClean="0">
              <a:latin typeface="Comic Sans MS" pitchFamily="66" charset="0"/>
            </a:rPr>
            <a:t>Видатн</a:t>
          </a:r>
          <a:r>
            <a:rPr lang="uk-UA" sz="2400" b="1" kern="1200" dirty="0" smtClean="0">
              <a:latin typeface="Comic Sans MS" pitchFamily="66" charset="0"/>
            </a:rPr>
            <a:t>і</a:t>
          </a:r>
          <a:r>
            <a:rPr lang="ru-RU" sz="2400" b="1" kern="1200" dirty="0" smtClean="0">
              <a:latin typeface="Comic Sans MS" pitchFamily="66" charset="0"/>
            </a:rPr>
            <a:t>  математики</a:t>
          </a:r>
          <a:r>
            <a:rPr lang="uk-UA" sz="2400" b="1" kern="1200" dirty="0" smtClean="0">
              <a:latin typeface="Comic Sans MS" pitchFamily="66" charset="0"/>
            </a:rPr>
            <a:t>».</a:t>
          </a:r>
          <a:endParaRPr lang="ru-RU" sz="2400" b="1" kern="1200" dirty="0" smtClean="0">
            <a:latin typeface="Comic Sans MS" pitchFamily="66" charset="0"/>
          </a:endParaRP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800" i="1" kern="1200" dirty="0" smtClean="0">
            <a:ea typeface="Times New Roman"/>
            <a:cs typeface="Times New Roman"/>
          </a:endParaRPr>
        </a:p>
      </dsp:txBody>
      <dsp:txXfrm>
        <a:off x="437563" y="2527530"/>
        <a:ext cx="8706436" cy="920560"/>
      </dsp:txXfrm>
    </dsp:sp>
    <dsp:sp modelId="{A9263AFE-308F-4CFD-9C4D-130368F30B5A}">
      <dsp:nvSpPr>
        <dsp:cNvPr id="0" name=""/>
        <dsp:cNvSpPr/>
      </dsp:nvSpPr>
      <dsp:spPr>
        <a:xfrm>
          <a:off x="0" y="4200084"/>
          <a:ext cx="91440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0BF05BE-58D1-48A2-B790-1266905B5D7D}">
      <dsp:nvSpPr>
        <dsp:cNvPr id="0" name=""/>
        <dsp:cNvSpPr/>
      </dsp:nvSpPr>
      <dsp:spPr>
        <a:xfrm>
          <a:off x="433525" y="3638511"/>
          <a:ext cx="8709337" cy="889238"/>
        </a:xfrm>
        <a:prstGeom prst="roundRect">
          <a:avLst/>
        </a:prstGeom>
        <a:gradFill rotWithShape="0">
          <a:gsLst>
            <a:gs pos="0">
              <a:schemeClr val="accent4">
                <a:hueOff val="-2678862"/>
                <a:satOff val="16139"/>
                <a:lumOff val="1294"/>
                <a:alphaOff val="0"/>
                <a:shade val="51000"/>
                <a:satMod val="130000"/>
              </a:schemeClr>
            </a:gs>
            <a:gs pos="80000">
              <a:schemeClr val="accent4">
                <a:hueOff val="-2678862"/>
                <a:satOff val="16139"/>
                <a:lumOff val="1294"/>
                <a:alphaOff val="0"/>
                <a:shade val="93000"/>
                <a:satMod val="130000"/>
              </a:schemeClr>
            </a:gs>
            <a:gs pos="100000">
              <a:schemeClr val="accent4">
                <a:hueOff val="-2678862"/>
                <a:satOff val="16139"/>
                <a:lumOff val="12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rPr>
            <a:t>Король Т.М. </a:t>
          </a:r>
          <a:r>
            <a:rPr lang="ru-RU" sz="24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rPr>
            <a:t>«</a:t>
          </a:r>
          <a:r>
            <a:rPr lang="uk-UA" sz="2400" b="1" i="1" kern="1200" dirty="0" smtClean="0">
              <a:latin typeface="Comic Sans MS" pitchFamily="66" charset="0"/>
            </a:rPr>
            <a:t>Переробка побутових відходів в розвинених країнах світу</a:t>
          </a:r>
          <a:r>
            <a:rPr lang="ru-RU" sz="2400" b="1" i="1" kern="1200" dirty="0" smtClean="0">
              <a:latin typeface="Comic Sans MS" pitchFamily="66" charset="0"/>
            </a:rPr>
            <a:t>»</a:t>
          </a:r>
          <a:r>
            <a:rPr lang="en-US" sz="2400" b="1" i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rPr>
            <a:t> </a:t>
          </a:r>
          <a:r>
            <a:rPr lang="uk-UA" sz="2400" b="1" kern="1200" dirty="0" smtClean="0">
              <a:latin typeface="Comic Sans MS" pitchFamily="66" charset="0"/>
            </a:rPr>
            <a:t>.</a:t>
          </a:r>
          <a:r>
            <a:rPr lang="uk-UA" sz="24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Arial" pitchFamily="34" charset="0"/>
            </a:rPr>
            <a:t> </a:t>
          </a:r>
        </a:p>
      </dsp:txBody>
      <dsp:txXfrm>
        <a:off x="433525" y="3638511"/>
        <a:ext cx="8709337" cy="889238"/>
      </dsp:txXfrm>
    </dsp:sp>
    <dsp:sp modelId="{0CA0E3A1-97FA-492B-825C-B5F979F6EFFB}">
      <dsp:nvSpPr>
        <dsp:cNvPr id="0" name=""/>
        <dsp:cNvSpPr/>
      </dsp:nvSpPr>
      <dsp:spPr>
        <a:xfrm>
          <a:off x="0" y="5124342"/>
          <a:ext cx="91440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A9D431D-2136-4AF1-A95B-49F5F30A665B}">
      <dsp:nvSpPr>
        <dsp:cNvPr id="0" name=""/>
        <dsp:cNvSpPr/>
      </dsp:nvSpPr>
      <dsp:spPr>
        <a:xfrm>
          <a:off x="426793" y="4751786"/>
          <a:ext cx="8714567" cy="702497"/>
        </a:xfrm>
        <a:prstGeom prst="roundRect">
          <a:avLst/>
        </a:prstGeom>
        <a:gradFill rotWithShape="0">
          <a:gsLst>
            <a:gs pos="0">
              <a:schemeClr val="accent4">
                <a:hueOff val="-3571816"/>
                <a:satOff val="21519"/>
                <a:lumOff val="1725"/>
                <a:alphaOff val="0"/>
                <a:shade val="51000"/>
                <a:satMod val="130000"/>
              </a:schemeClr>
            </a:gs>
            <a:gs pos="80000">
              <a:schemeClr val="accent4">
                <a:hueOff val="-3571816"/>
                <a:satOff val="21519"/>
                <a:lumOff val="1725"/>
                <a:alphaOff val="0"/>
                <a:shade val="93000"/>
                <a:satMod val="130000"/>
              </a:schemeClr>
            </a:gs>
            <a:gs pos="100000">
              <a:schemeClr val="accent4">
                <a:hueOff val="-3571816"/>
                <a:satOff val="21519"/>
                <a:lumOff val="17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uk-UA" sz="2400" b="1" i="1" kern="1200" dirty="0" smtClean="0">
              <a:effectLst/>
              <a:latin typeface="Comic Sans MS" pitchFamily="66" charset="0"/>
              <a:cs typeface="Arial" pitchFamily="34" charset="0"/>
            </a:rPr>
            <a:t>Шерудило О.О. </a:t>
          </a:r>
          <a:r>
            <a:rPr lang="uk-UA" sz="2400" b="1" kern="1200" dirty="0" smtClean="0">
              <a:effectLst/>
              <a:latin typeface="Comic Sans MS" pitchFamily="66" charset="0"/>
              <a:cs typeface="Arial" pitchFamily="34" charset="0"/>
            </a:rPr>
            <a:t>Стан </a:t>
          </a:r>
          <a:r>
            <a:rPr lang="uk-UA" sz="2400" b="1" i="0" kern="1200" dirty="0" smtClean="0">
              <a:effectLst/>
              <a:latin typeface="Comic Sans MS" pitchFamily="66" charset="0"/>
              <a:cs typeface="Arial" pitchFamily="34" charset="0"/>
            </a:rPr>
            <a:t>розвитку фізичної культури.</a:t>
          </a:r>
          <a:endParaRPr lang="uk-UA" sz="2400" b="1" kern="1200" dirty="0" smtClean="0">
            <a:effectLst/>
            <a:latin typeface="Comic Sans MS" pitchFamily="66" charset="0"/>
            <a:cs typeface="Arial" pitchFamily="34" charset="0"/>
          </a:endParaRPr>
        </a:p>
      </dsp:txBody>
      <dsp:txXfrm>
        <a:off x="426793" y="4751786"/>
        <a:ext cx="8714567" cy="702497"/>
      </dsp:txXfrm>
    </dsp:sp>
    <dsp:sp modelId="{68C6E002-2456-4534-9EAD-8BA9057E6F1B}">
      <dsp:nvSpPr>
        <dsp:cNvPr id="0" name=""/>
        <dsp:cNvSpPr/>
      </dsp:nvSpPr>
      <dsp:spPr>
        <a:xfrm>
          <a:off x="0" y="6276060"/>
          <a:ext cx="9144000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A52DF28-67C5-4C22-8B4D-2004329B940A}">
      <dsp:nvSpPr>
        <dsp:cNvPr id="0" name=""/>
        <dsp:cNvSpPr/>
      </dsp:nvSpPr>
      <dsp:spPr>
        <a:xfrm>
          <a:off x="437563" y="5698014"/>
          <a:ext cx="8706436" cy="929958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i="1" kern="1200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pitchFamily="34" charset="0"/>
            </a:rPr>
            <a:t>Паламарчук І.В.</a:t>
          </a:r>
          <a:r>
            <a:rPr lang="uk-UA" sz="2400" b="1" kern="1200" dirty="0" smtClean="0"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  <a:cs typeface="Arial" pitchFamily="34" charset="0"/>
            </a:rPr>
            <a:t> Вплив шкідливих звичок на організм людини.</a:t>
          </a:r>
          <a:endParaRPr lang="ru-RU" sz="2400" b="1" i="0" kern="1200" dirty="0">
            <a:latin typeface="Comic Sans MS" pitchFamily="66" charset="0"/>
            <a:cs typeface="Arial" pitchFamily="34" charset="0"/>
          </a:endParaRPr>
        </a:p>
      </dsp:txBody>
      <dsp:txXfrm>
        <a:off x="437563" y="5698014"/>
        <a:ext cx="8706436" cy="929958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184D9A-912B-4B6C-8A6D-4E8B0C358910}">
      <dsp:nvSpPr>
        <dsp:cNvPr id="0" name=""/>
        <dsp:cNvSpPr/>
      </dsp:nvSpPr>
      <dsp:spPr>
        <a:xfrm rot="5400000">
          <a:off x="-370768" y="596604"/>
          <a:ext cx="2810669" cy="1967468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500" kern="1200" dirty="0"/>
        </a:p>
      </dsp:txBody>
      <dsp:txXfrm rot="5400000">
        <a:off x="-370768" y="596604"/>
        <a:ext cx="2810669" cy="1967468"/>
      </dsp:txXfrm>
    </dsp:sp>
    <dsp:sp modelId="{2DDE43E7-8C8D-4E26-99F3-FB9583482D92}">
      <dsp:nvSpPr>
        <dsp:cNvPr id="0" name=""/>
        <dsp:cNvSpPr/>
      </dsp:nvSpPr>
      <dsp:spPr>
        <a:xfrm rot="5400000">
          <a:off x="4249368" y="-2052889"/>
          <a:ext cx="2280727" cy="6595263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0" lvl="1" indent="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b="1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ВИВЧЕННЯ ДОСВІДУ РОБОТИ ВИКЛАДАЧІВ МЕТОДИЧНОЇ КОМІСІЇ </a:t>
          </a:r>
          <a:endParaRPr lang="ru-RU" sz="2800" kern="1200" dirty="0">
            <a:solidFill>
              <a:srgbClr val="7030A0"/>
            </a:solidFill>
            <a:latin typeface="Comic Sans MS" pitchFamily="66" charset="0"/>
          </a:endParaRPr>
        </a:p>
      </dsp:txBody>
      <dsp:txXfrm rot="5400000">
        <a:off x="4249368" y="-2052889"/>
        <a:ext cx="2280727" cy="6595263"/>
      </dsp:txXfrm>
    </dsp:sp>
    <dsp:sp modelId="{48648393-9A91-4111-A5D6-63B5A736A2B7}">
      <dsp:nvSpPr>
        <dsp:cNvPr id="0" name=""/>
        <dsp:cNvSpPr/>
      </dsp:nvSpPr>
      <dsp:spPr>
        <a:xfrm rot="5400000">
          <a:off x="-367817" y="3455706"/>
          <a:ext cx="2810669" cy="1967468"/>
        </a:xfrm>
        <a:prstGeom prst="chevron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925" tIns="34925" rIns="34925" bIns="34925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500" kern="1200" dirty="0"/>
        </a:p>
      </dsp:txBody>
      <dsp:txXfrm rot="5400000">
        <a:off x="-367817" y="3455706"/>
        <a:ext cx="2810669" cy="1967468"/>
      </dsp:txXfrm>
    </dsp:sp>
    <dsp:sp modelId="{8E9BA826-93D4-451E-8DDA-407A43292049}">
      <dsp:nvSpPr>
        <dsp:cNvPr id="0" name=""/>
        <dsp:cNvSpPr/>
      </dsp:nvSpPr>
      <dsp:spPr>
        <a:xfrm rot="5400000">
          <a:off x="3802514" y="888495"/>
          <a:ext cx="3281084" cy="666808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uk-UA" sz="2800" b="1" kern="1200" dirty="0" smtClean="0">
              <a:latin typeface="Comic Sans MS" pitchFamily="66" charset="0"/>
              <a:ea typeface="Times New Roman" pitchFamily="18" charset="0"/>
              <a:cs typeface="Arial" pitchFamily="34" charset="0"/>
            </a:rPr>
            <a:t>Розпочати вивчення досвіду викладача </a:t>
          </a:r>
          <a:r>
            <a:rPr lang="uk-UA" sz="2800" b="1" kern="1200" dirty="0" smtClean="0">
              <a:latin typeface="Comic Sans MS" pitchFamily="66" charset="0"/>
              <a:cs typeface="Arial" pitchFamily="34" charset="0"/>
            </a:rPr>
            <a:t>Ситник Г.П. «</a:t>
          </a:r>
          <a:r>
            <a:rPr lang="uk-UA" sz="2800" b="1" i="1" kern="1200" dirty="0" smtClean="0">
              <a:effectLst/>
              <a:latin typeface="Comic Sans MS" pitchFamily="66" charset="0"/>
            </a:rPr>
            <a:t>Активізація пізнавально-розумової діяльності студентів на заняттях математики в сучасних умовах</a:t>
          </a:r>
          <a:r>
            <a:rPr lang="ru-RU" sz="2800" b="1" kern="1200" dirty="0" smtClean="0">
              <a:latin typeface="Comic Sans MS" pitchFamily="66" charset="0"/>
              <a:cs typeface="Arial" pitchFamily="34" charset="0"/>
            </a:rPr>
            <a:t>»</a:t>
          </a:r>
          <a:endParaRPr lang="ru-RU" sz="2800" b="1" kern="1200" dirty="0">
            <a:latin typeface="Comic Sans MS" pitchFamily="66" charset="0"/>
            <a:cs typeface="Arial" pitchFamily="34" charset="0"/>
          </a:endParaRPr>
        </a:p>
      </dsp:txBody>
      <dsp:txXfrm rot="5400000">
        <a:off x="3802514" y="888495"/>
        <a:ext cx="3281084" cy="666808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5184D9A-912B-4B6C-8A6D-4E8B0C358910}">
      <dsp:nvSpPr>
        <dsp:cNvPr id="0" name=""/>
        <dsp:cNvSpPr/>
      </dsp:nvSpPr>
      <dsp:spPr>
        <a:xfrm rot="5400000">
          <a:off x="-256057" y="306614"/>
          <a:ext cx="1643888" cy="1150721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/>
        </a:p>
      </dsp:txBody>
      <dsp:txXfrm rot="5400000">
        <a:off x="-256057" y="306614"/>
        <a:ext cx="1643888" cy="1150721"/>
      </dsp:txXfrm>
    </dsp:sp>
    <dsp:sp modelId="{2DDE43E7-8C8D-4E26-99F3-FB9583482D92}">
      <dsp:nvSpPr>
        <dsp:cNvPr id="0" name=""/>
        <dsp:cNvSpPr/>
      </dsp:nvSpPr>
      <dsp:spPr>
        <a:xfrm rot="5400000">
          <a:off x="4513867" y="-3310106"/>
          <a:ext cx="1068527" cy="781376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uk-UA" sz="3200" b="1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ВИКЛАДАЧІ ВЗЯЛИ УЧАСТЬ</a:t>
          </a:r>
          <a:endParaRPr lang="ru-RU" sz="3200" b="1" kern="1200" dirty="0" smtClean="0">
            <a:solidFill>
              <a:srgbClr val="7030A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endParaRPr>
        </a:p>
        <a:p>
          <a:pPr marL="228600" lvl="1" indent="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 dirty="0"/>
        </a:p>
      </dsp:txBody>
      <dsp:txXfrm rot="5400000">
        <a:off x="4513867" y="-3310106"/>
        <a:ext cx="1068527" cy="7813766"/>
      </dsp:txXfrm>
    </dsp:sp>
    <dsp:sp modelId="{48648393-9A91-4111-A5D6-63B5A736A2B7}">
      <dsp:nvSpPr>
        <dsp:cNvPr id="0" name=""/>
        <dsp:cNvSpPr/>
      </dsp:nvSpPr>
      <dsp:spPr>
        <a:xfrm rot="5400000">
          <a:off x="-710559" y="2355915"/>
          <a:ext cx="2552892" cy="1150721"/>
        </a:xfrm>
        <a:prstGeom prst="chevron">
          <a:avLst/>
        </a:prstGeom>
        <a:gradFill rotWithShape="0">
          <a:gsLst>
            <a:gs pos="0">
              <a:schemeClr val="accent4">
                <a:hueOff val="-2232385"/>
                <a:satOff val="13449"/>
                <a:lumOff val="1078"/>
                <a:alphaOff val="0"/>
                <a:shade val="51000"/>
                <a:satMod val="130000"/>
              </a:schemeClr>
            </a:gs>
            <a:gs pos="80000">
              <a:schemeClr val="accent4">
                <a:hueOff val="-2232385"/>
                <a:satOff val="13449"/>
                <a:lumOff val="1078"/>
                <a:alphaOff val="0"/>
                <a:shade val="93000"/>
                <a:satMod val="130000"/>
              </a:schemeClr>
            </a:gs>
            <a:gs pos="100000">
              <a:schemeClr val="accent4">
                <a:hueOff val="-2232385"/>
                <a:satOff val="13449"/>
                <a:lumOff val="1078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300" kern="1200" dirty="0"/>
        </a:p>
      </dsp:txBody>
      <dsp:txXfrm rot="5400000">
        <a:off x="-710559" y="2355915"/>
        <a:ext cx="2552892" cy="1150721"/>
      </dsp:txXfrm>
    </dsp:sp>
    <dsp:sp modelId="{8E9BA826-93D4-451E-8DDA-407A43292049}">
      <dsp:nvSpPr>
        <dsp:cNvPr id="0" name=""/>
        <dsp:cNvSpPr/>
      </dsp:nvSpPr>
      <dsp:spPr>
        <a:xfrm rot="5400000">
          <a:off x="3975056" y="-1201753"/>
          <a:ext cx="2146148" cy="769069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232385"/>
              <a:satOff val="13449"/>
              <a:lumOff val="107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uk-UA" sz="3200" b="1" kern="120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У загальноучилищній конференції:  </a:t>
          </a:r>
          <a:r>
            <a:rPr lang="uk-UA" sz="2800" b="1" kern="120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«</a:t>
          </a:r>
          <a:r>
            <a:rPr lang="uk-UA" sz="2800" b="1" i="1" kern="120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Переваги освітнього коучингу в контексті педагогічного партнерства</a:t>
          </a:r>
          <a:r>
            <a:rPr lang="uk-UA" sz="2800" b="1" kern="1200" dirty="0" smtClean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»</a:t>
          </a:r>
          <a:endParaRPr lang="ru-RU" sz="2800" b="1" kern="1200" dirty="0" smtClean="0">
            <a:solidFill>
              <a:srgbClr val="0033CC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Comic Sans MS" pitchFamily="66" charset="0"/>
          </a:endParaRPr>
        </a:p>
        <a:p>
          <a:pPr marL="17145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900" kern="1200" dirty="0"/>
        </a:p>
      </dsp:txBody>
      <dsp:txXfrm rot="5400000">
        <a:off x="3975056" y="-1201753"/>
        <a:ext cx="2146148" cy="7690699"/>
      </dsp:txXfrm>
    </dsp:sp>
    <dsp:sp modelId="{89968773-612A-4EDD-AC2D-7613EDC8D703}">
      <dsp:nvSpPr>
        <dsp:cNvPr id="0" name=""/>
        <dsp:cNvSpPr/>
      </dsp:nvSpPr>
      <dsp:spPr>
        <a:xfrm rot="5400000">
          <a:off x="-522285" y="4754674"/>
          <a:ext cx="2176343" cy="1150721"/>
        </a:xfrm>
        <a:prstGeom prst="chevron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lvl="0" algn="ctr" defTabSz="2800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300" kern="1200" dirty="0"/>
        </a:p>
      </dsp:txBody>
      <dsp:txXfrm rot="5400000">
        <a:off x="-522285" y="4754674"/>
        <a:ext cx="2176343" cy="1150721"/>
      </dsp:txXfrm>
    </dsp:sp>
    <dsp:sp modelId="{4E4DCCC7-1E6D-4F68-ABC7-6C2E56BA0CD4}">
      <dsp:nvSpPr>
        <dsp:cNvPr id="0" name=""/>
        <dsp:cNvSpPr/>
      </dsp:nvSpPr>
      <dsp:spPr>
        <a:xfrm rot="5400000">
          <a:off x="4077619" y="1116523"/>
          <a:ext cx="1941022" cy="785166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0" marR="0" lvl="1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uk-UA" sz="2600" kern="1200" dirty="0" smtClean="0">
              <a:solidFill>
                <a:srgbClr val="008E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uk-UA" sz="3200" b="1" kern="1200" noProof="0" dirty="0" smtClean="0">
              <a:solidFill>
                <a:srgbClr val="008E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В круглому столі: </a:t>
          </a:r>
          <a:r>
            <a:rPr lang="ru-RU" sz="3200" b="1" kern="1200" noProof="0" dirty="0" smtClean="0">
              <a:solidFill>
                <a:srgbClr val="008E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«</a:t>
          </a:r>
          <a:r>
            <a:rPr lang="uk-UA" sz="2800" b="1" i="1" kern="1200" dirty="0" smtClean="0">
              <a:solidFill>
                <a:srgbClr val="008E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Активізація пізнавально-розумової діяльності студентів медиків на заняттях в сучасних умовах</a:t>
          </a:r>
          <a:r>
            <a:rPr lang="ru-RU" sz="3200" b="1" kern="1200" noProof="0" dirty="0" smtClean="0">
              <a:solidFill>
                <a:srgbClr val="008E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»</a:t>
          </a:r>
          <a:endParaRPr lang="ru-RU" sz="2600" kern="1200" dirty="0"/>
        </a:p>
      </dsp:txBody>
      <dsp:txXfrm rot="5400000">
        <a:off x="4077619" y="1116523"/>
        <a:ext cx="1941022" cy="785166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DC9A73D-87DC-48A8-813D-6157BA80ACF5}">
      <dsp:nvSpPr>
        <dsp:cNvPr id="0" name=""/>
        <dsp:cNvSpPr/>
      </dsp:nvSpPr>
      <dsp:spPr>
        <a:xfrm>
          <a:off x="0" y="535709"/>
          <a:ext cx="9144000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AADD305-9D47-4E74-9664-F9E5DF8509F2}">
      <dsp:nvSpPr>
        <dsp:cNvPr id="0" name=""/>
        <dsp:cNvSpPr/>
      </dsp:nvSpPr>
      <dsp:spPr>
        <a:xfrm>
          <a:off x="435322" y="63389"/>
          <a:ext cx="8706436" cy="9446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>
              <a:latin typeface="Comic Sans MS" pitchFamily="66" charset="0"/>
              <a:ea typeface="Times New Roman"/>
              <a:cs typeface="Times New Roman"/>
            </a:rPr>
            <a:t>«</a:t>
          </a:r>
          <a:r>
            <a:rPr lang="uk-UA" sz="2400" b="1" kern="1200" dirty="0" smtClean="0">
              <a:latin typeface="Comic Sans MS" pitchFamily="66" charset="0"/>
              <a:ea typeface="Times New Roman"/>
              <a:cs typeface="Times New Roman"/>
            </a:rPr>
            <a:t>День здоров’я. Туризм.»  		Паламарчук І.В. 					       Шерудило О.О.</a:t>
          </a:r>
          <a:endParaRPr lang="ru-RU" sz="2400" b="1" kern="1200" dirty="0"/>
        </a:p>
      </dsp:txBody>
      <dsp:txXfrm>
        <a:off x="435322" y="63389"/>
        <a:ext cx="8706436" cy="944640"/>
      </dsp:txXfrm>
    </dsp:sp>
    <dsp:sp modelId="{DB9776F4-47FA-4A64-AB93-445958A40DC3}">
      <dsp:nvSpPr>
        <dsp:cNvPr id="0" name=""/>
        <dsp:cNvSpPr/>
      </dsp:nvSpPr>
      <dsp:spPr>
        <a:xfrm>
          <a:off x="0" y="2493688"/>
          <a:ext cx="9144000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A6159D3-71ED-4AAB-B156-8D7ED918D285}">
      <dsp:nvSpPr>
        <dsp:cNvPr id="0" name=""/>
        <dsp:cNvSpPr/>
      </dsp:nvSpPr>
      <dsp:spPr>
        <a:xfrm>
          <a:off x="445144" y="1514909"/>
          <a:ext cx="8689816" cy="1451099"/>
        </a:xfrm>
        <a:prstGeom prst="roundRec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latin typeface="Comic Sans MS" pitchFamily="66" charset="0"/>
              <a:ea typeface="Times New Roman"/>
              <a:cs typeface="Times New Roman"/>
            </a:rPr>
            <a:t>Захід: </a:t>
          </a:r>
          <a:r>
            <a:rPr lang="uk-UA" sz="2600" b="1" kern="1200" noProof="0" dirty="0" smtClean="0">
              <a:latin typeface="Comic Sans MS" pitchFamily="66" charset="0"/>
              <a:ea typeface="Times New Roman"/>
              <a:cs typeface="Times New Roman"/>
            </a:rPr>
            <a:t>Конкурс малюнків «</a:t>
          </a:r>
          <a:r>
            <a:rPr lang="uk-UA" sz="2600" b="1" i="1" kern="1200" dirty="0" smtClean="0">
              <a:latin typeface="Comic Sans MS" pitchFamily="66" charset="0"/>
            </a:rPr>
            <a:t>Вода – одна з на загадкових речовин</a:t>
          </a:r>
          <a:r>
            <a:rPr lang="uk-UA" sz="2600" b="0" kern="1200" noProof="0" dirty="0" smtClean="0">
              <a:latin typeface="Comic Sans MS" pitchFamily="66" charset="0"/>
              <a:ea typeface="Times New Roman"/>
              <a:cs typeface="Times New Roman"/>
            </a:rPr>
            <a:t>»</a:t>
          </a:r>
          <a:r>
            <a:rPr lang="uk-UA" sz="2600" b="1" kern="1200" dirty="0" smtClean="0">
              <a:latin typeface="Comic Sans MS" pitchFamily="66" charset="0"/>
              <a:ea typeface="Times New Roman"/>
              <a:cs typeface="Times New Roman"/>
            </a:rPr>
            <a:t>               Король Т.М. </a:t>
          </a:r>
          <a:r>
            <a:rPr lang="uk-UA" sz="2600" b="0" kern="1200" noProof="0" dirty="0" smtClean="0">
              <a:latin typeface="Comic Sans MS" pitchFamily="66" charset="0"/>
              <a:ea typeface="Times New Roman"/>
              <a:cs typeface="Times New Roman"/>
            </a:rPr>
            <a:t> 	</a:t>
          </a:r>
          <a:r>
            <a:rPr lang="uk-UA" sz="2600" b="0" kern="1200" dirty="0" smtClean="0">
              <a:latin typeface="Comic Sans MS" pitchFamily="66" charset="0"/>
              <a:ea typeface="Times New Roman"/>
              <a:cs typeface="Times New Roman"/>
            </a:rPr>
            <a:t>		</a:t>
          </a:r>
          <a:endParaRPr lang="ru-RU" sz="2600" b="1" kern="1200" dirty="0"/>
        </a:p>
      </dsp:txBody>
      <dsp:txXfrm>
        <a:off x="445144" y="1514909"/>
        <a:ext cx="8689816" cy="1451099"/>
      </dsp:txXfrm>
    </dsp:sp>
    <dsp:sp modelId="{E222904D-4BEE-4710-98A0-B127F4752AB6}">
      <dsp:nvSpPr>
        <dsp:cNvPr id="0" name=""/>
        <dsp:cNvSpPr/>
      </dsp:nvSpPr>
      <dsp:spPr>
        <a:xfrm>
          <a:off x="0" y="4098372"/>
          <a:ext cx="9144000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7BE8324-9B6C-441D-ABD6-924FDC7A02EB}">
      <dsp:nvSpPr>
        <dsp:cNvPr id="0" name=""/>
        <dsp:cNvSpPr/>
      </dsp:nvSpPr>
      <dsp:spPr>
        <a:xfrm>
          <a:off x="437563" y="3477470"/>
          <a:ext cx="8706436" cy="1097803"/>
        </a:xfrm>
        <a:prstGeom prst="roundRect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2400" b="1" kern="1200" dirty="0" smtClean="0">
            <a:latin typeface="Comic Sans MS" pitchFamily="66" charset="0"/>
            <a:ea typeface="Times New Roman"/>
            <a:cs typeface="Times New Roman"/>
          </a:endParaRPr>
        </a:p>
        <a:p>
          <a:pPr lvl="0" algn="just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dirty="0" smtClean="0">
              <a:latin typeface="Comic Sans MS" pitchFamily="66" charset="0"/>
              <a:ea typeface="Times New Roman"/>
              <a:cs typeface="Times New Roman"/>
            </a:rPr>
            <a:t>Інтелектуальна гра з Астрономії: «Зоряна година»     					       Латіна С.С</a:t>
          </a:r>
          <a:r>
            <a:rPr lang="uk-UA" sz="2800" b="1" kern="1200" dirty="0" smtClean="0">
              <a:latin typeface="Comic Sans MS" pitchFamily="66" charset="0"/>
              <a:ea typeface="Times New Roman"/>
              <a:cs typeface="Times New Roman"/>
            </a:rPr>
            <a:t>.                			</a:t>
          </a:r>
          <a:endParaRPr lang="ru-RU" sz="2400" b="1" kern="1200" dirty="0"/>
        </a:p>
      </dsp:txBody>
      <dsp:txXfrm>
        <a:off x="437563" y="3477470"/>
        <a:ext cx="8706436" cy="1097803"/>
      </dsp:txXfrm>
    </dsp:sp>
    <dsp:sp modelId="{0DDCFAEB-5F27-4157-8371-59FE51735D23}">
      <dsp:nvSpPr>
        <dsp:cNvPr id="0" name=""/>
        <dsp:cNvSpPr/>
      </dsp:nvSpPr>
      <dsp:spPr>
        <a:xfrm>
          <a:off x="0" y="5799570"/>
          <a:ext cx="9144000" cy="80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8B5793B-F846-4CDF-AFA5-53721FF7699D}">
      <dsp:nvSpPr>
        <dsp:cNvPr id="0" name=""/>
        <dsp:cNvSpPr/>
      </dsp:nvSpPr>
      <dsp:spPr>
        <a:xfrm>
          <a:off x="449163" y="5077572"/>
          <a:ext cx="8688901" cy="1194317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400" b="1" kern="1200" noProof="0" dirty="0" smtClean="0">
              <a:latin typeface="Comic Sans MS" pitchFamily="66" charset="0"/>
              <a:ea typeface="Times New Roman"/>
              <a:cs typeface="Times New Roman"/>
            </a:rPr>
            <a:t>Захід «</a:t>
          </a:r>
          <a:r>
            <a:rPr lang="uk-UA" sz="2400" b="1" i="1" kern="1200" dirty="0" smtClean="0">
              <a:latin typeface="Comic Sans MS" pitchFamily="66" charset="0"/>
            </a:rPr>
            <a:t>Математичний марафон (1 курс), «Битва мудреців» (2 курс)</a:t>
          </a:r>
          <a:r>
            <a:rPr lang="uk-UA" sz="2400" b="1" kern="1200" noProof="0" dirty="0" smtClean="0">
              <a:latin typeface="Comic Sans MS" pitchFamily="66" charset="0"/>
              <a:ea typeface="Times New Roman"/>
              <a:cs typeface="Times New Roman"/>
            </a:rPr>
            <a:t>»                         </a:t>
          </a:r>
          <a:r>
            <a:rPr lang="uk-UA" sz="2400" b="1" kern="1200" dirty="0" smtClean="0">
              <a:latin typeface="Comic Sans MS" pitchFamily="66" charset="0"/>
              <a:ea typeface="Times New Roman"/>
              <a:cs typeface="Times New Roman"/>
            </a:rPr>
            <a:t>			                                      Ситник Г.П.</a:t>
          </a:r>
          <a:endParaRPr lang="ru-RU" sz="2400" b="1" kern="1200" dirty="0"/>
        </a:p>
      </dsp:txBody>
      <dsp:txXfrm>
        <a:off x="449163" y="5077572"/>
        <a:ext cx="8688901" cy="1194317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48F7543-5AFC-4B06-A04B-5F5942EAD195}">
      <dsp:nvSpPr>
        <dsp:cNvPr id="0" name=""/>
        <dsp:cNvSpPr/>
      </dsp:nvSpPr>
      <dsp:spPr>
        <a:xfrm>
          <a:off x="0" y="226521"/>
          <a:ext cx="8784976" cy="1748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1812" tIns="312420" rIns="681812" bIns="142240" numCol="1" spcCol="1270" anchor="t" anchorCtr="0">
          <a:noAutofit/>
        </a:bodyPr>
        <a:lstStyle/>
        <a:p>
          <a:pPr marL="228600" lvl="1" indent="-228600" algn="l" defTabSz="1073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  <a:tabLst/>
          </a:pPr>
          <a:r>
            <a:rPr lang="uk-UA" sz="2000" kern="1200" dirty="0" smtClean="0">
              <a:latin typeface="Comic Sans MS" pitchFamily="66" charset="0"/>
            </a:rPr>
            <a:t>обговорення проблеми в загальному колі; мікрофон; незакінчені речення; мозковий штурм; ажурна пилка; навчаючи — вчусь; аналіз ситуації; розв'язання проблем; дерево рішень.</a:t>
          </a:r>
          <a:endParaRPr lang="ru-RU" sz="2000" kern="1200" dirty="0">
            <a:latin typeface="Comic Sans MS" pitchFamily="66" charset="0"/>
          </a:endParaRPr>
        </a:p>
      </dsp:txBody>
      <dsp:txXfrm>
        <a:off x="0" y="226521"/>
        <a:ext cx="8784976" cy="1748250"/>
      </dsp:txXfrm>
    </dsp:sp>
    <dsp:sp modelId="{0E871DF9-F1A1-4183-8819-97E3641215FD}">
      <dsp:nvSpPr>
        <dsp:cNvPr id="0" name=""/>
        <dsp:cNvSpPr/>
      </dsp:nvSpPr>
      <dsp:spPr>
        <a:xfrm>
          <a:off x="439248" y="5121"/>
          <a:ext cx="6149483" cy="44280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latin typeface="Comic Sans MS" pitchFamily="66" charset="0"/>
            </a:rPr>
            <a:t>ТЕХНОЛОГІЇ КОЛЕКТИВНО-ГРУПОВОГО НАВЧАННЯ </a:t>
          </a:r>
          <a:endParaRPr lang="ru-RU" sz="1500" b="1" kern="1200" dirty="0">
            <a:latin typeface="Comic Sans MS" pitchFamily="66" charset="0"/>
          </a:endParaRPr>
        </a:p>
      </dsp:txBody>
      <dsp:txXfrm>
        <a:off x="439248" y="5121"/>
        <a:ext cx="6149483" cy="442800"/>
      </dsp:txXfrm>
    </dsp:sp>
    <dsp:sp modelId="{073772EF-1D8F-466B-939E-597FF150C70B}">
      <dsp:nvSpPr>
        <dsp:cNvPr id="0" name=""/>
        <dsp:cNvSpPr/>
      </dsp:nvSpPr>
      <dsp:spPr>
        <a:xfrm>
          <a:off x="0" y="2277172"/>
          <a:ext cx="8784976" cy="1417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1812" tIns="312420" rIns="681812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>
              <a:latin typeface="Comic Sans MS" pitchFamily="66" charset="0"/>
            </a:rPr>
            <a:t>робота в парах; ротаційні (змінювані) трійки; два</a:t>
          </a:r>
          <a:r>
            <a:rPr lang="en-US" sz="2000" kern="1200" dirty="0" smtClean="0">
              <a:latin typeface="Comic Sans MS" pitchFamily="66" charset="0"/>
            </a:rPr>
            <a:t>-</a:t>
          </a:r>
          <a:r>
            <a:rPr lang="uk-UA" sz="2000" kern="1200" dirty="0" smtClean="0">
              <a:latin typeface="Comic Sans MS" pitchFamily="66" charset="0"/>
            </a:rPr>
            <a:t>чотири</a:t>
          </a:r>
          <a:r>
            <a:rPr lang="en-US" sz="2000" kern="1200" dirty="0" smtClean="0">
              <a:latin typeface="Comic Sans MS" pitchFamily="66" charset="0"/>
            </a:rPr>
            <a:t>-</a:t>
          </a:r>
          <a:r>
            <a:rPr lang="uk-UA" sz="2000" kern="1200" dirty="0" smtClean="0">
              <a:latin typeface="Comic Sans MS" pitchFamily="66" charset="0"/>
            </a:rPr>
            <a:t>всі разом; карусель; робота в малих групах; акваріум; коло ідей.</a:t>
          </a:r>
          <a:endParaRPr lang="ru-RU" sz="2000" kern="1200" dirty="0">
            <a:latin typeface="Comic Sans MS" pitchFamily="66" charset="0"/>
          </a:endParaRPr>
        </a:p>
      </dsp:txBody>
      <dsp:txXfrm>
        <a:off x="0" y="2277172"/>
        <a:ext cx="8784976" cy="1417500"/>
      </dsp:txXfrm>
    </dsp:sp>
    <dsp:sp modelId="{CD403858-92A9-4CAF-9ABE-F382D1D0F3FE}">
      <dsp:nvSpPr>
        <dsp:cNvPr id="0" name=""/>
        <dsp:cNvSpPr/>
      </dsp:nvSpPr>
      <dsp:spPr>
        <a:xfrm>
          <a:off x="439248" y="2055772"/>
          <a:ext cx="6149483" cy="442800"/>
        </a:xfrm>
        <a:prstGeom prst="roundRect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latin typeface="Comic Sans MS" pitchFamily="66" charset="0"/>
            </a:rPr>
            <a:t>ТЕХНОЛОГІЇ КООПЕРАТИВНОГО НАВЧАННЯ </a:t>
          </a:r>
          <a:endParaRPr lang="ru-RU" sz="1500" b="1" kern="1200" dirty="0">
            <a:latin typeface="Comic Sans MS" pitchFamily="66" charset="0"/>
          </a:endParaRPr>
        </a:p>
      </dsp:txBody>
      <dsp:txXfrm>
        <a:off x="439248" y="2055772"/>
        <a:ext cx="6149483" cy="442800"/>
      </dsp:txXfrm>
    </dsp:sp>
    <dsp:sp modelId="{AC23F8EC-7F0E-43BF-A5B6-09AD272DBE48}">
      <dsp:nvSpPr>
        <dsp:cNvPr id="0" name=""/>
        <dsp:cNvSpPr/>
      </dsp:nvSpPr>
      <dsp:spPr>
        <a:xfrm>
          <a:off x="0" y="3997072"/>
          <a:ext cx="8784976" cy="1110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1812" tIns="312420" rIns="681812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>
              <a:latin typeface="Comic Sans MS" pitchFamily="66" charset="0"/>
            </a:rPr>
            <a:t>займи позицію; зміни позицію; неперервна шкала думок; дискусія; дебати; дискусія в стилі телевізійного ток-шоу</a:t>
          </a:r>
          <a:r>
            <a:rPr lang="uk-UA" sz="2000" kern="1200" dirty="0" smtClean="0"/>
            <a:t>.</a:t>
          </a:r>
          <a:endParaRPr lang="ru-RU" sz="2000" kern="1200" dirty="0"/>
        </a:p>
      </dsp:txBody>
      <dsp:txXfrm>
        <a:off x="0" y="3997072"/>
        <a:ext cx="8784976" cy="1110375"/>
      </dsp:txXfrm>
    </dsp:sp>
    <dsp:sp modelId="{75B9A8F2-A575-46D1-8B3D-8C39D5842CA7}">
      <dsp:nvSpPr>
        <dsp:cNvPr id="0" name=""/>
        <dsp:cNvSpPr/>
      </dsp:nvSpPr>
      <dsp:spPr>
        <a:xfrm>
          <a:off x="439248" y="3775672"/>
          <a:ext cx="6149483" cy="442800"/>
        </a:xfrm>
        <a:prstGeom prst="roundRect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latin typeface="Comic Sans MS" pitchFamily="66" charset="0"/>
            </a:rPr>
            <a:t>ТЕХНОЛОГІЇ ОПРАЦЮВАННЯ ДИСКУСІЙНИХ ПИТАНЬ</a:t>
          </a:r>
          <a:endParaRPr lang="en-US" sz="1500" b="1" kern="1200" dirty="0" smtClean="0">
            <a:latin typeface="Comic Sans MS" pitchFamily="66" charset="0"/>
          </a:endParaRPr>
        </a:p>
      </dsp:txBody>
      <dsp:txXfrm>
        <a:off x="439248" y="3775672"/>
        <a:ext cx="6149483" cy="442800"/>
      </dsp:txXfrm>
    </dsp:sp>
    <dsp:sp modelId="{9E3B4DEF-E047-4758-89FA-02B7244AA372}">
      <dsp:nvSpPr>
        <dsp:cNvPr id="0" name=""/>
        <dsp:cNvSpPr/>
      </dsp:nvSpPr>
      <dsp:spPr>
        <a:xfrm>
          <a:off x="0" y="5409847"/>
          <a:ext cx="8784976" cy="11103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1812" tIns="312420" rIns="681812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kern="1200" dirty="0" smtClean="0">
              <a:latin typeface="Comic Sans MS" pitchFamily="66" charset="0"/>
            </a:rPr>
            <a:t>імітації; спрощене судове слухання; громадські слухання; розігрування ситуації за ролями.</a:t>
          </a:r>
          <a:endParaRPr lang="ru-RU" sz="2000" kern="1200" dirty="0">
            <a:latin typeface="Comic Sans MS" pitchFamily="66" charset="0"/>
          </a:endParaRPr>
        </a:p>
      </dsp:txBody>
      <dsp:txXfrm>
        <a:off x="0" y="5409847"/>
        <a:ext cx="8784976" cy="1110375"/>
      </dsp:txXfrm>
    </dsp:sp>
    <dsp:sp modelId="{8AE6CA27-3508-48AD-9BAA-94B58C0F7DA9}">
      <dsp:nvSpPr>
        <dsp:cNvPr id="0" name=""/>
        <dsp:cNvSpPr/>
      </dsp:nvSpPr>
      <dsp:spPr>
        <a:xfrm>
          <a:off x="439248" y="5188447"/>
          <a:ext cx="6149483" cy="44280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32436" tIns="0" rIns="232436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500" b="1" kern="1200" dirty="0" smtClean="0">
              <a:latin typeface="Comic Sans MS" pitchFamily="66" charset="0"/>
            </a:rPr>
            <a:t>ТЕХНОЛОГІЇ СИТУАТИВНОГО МОДЕЛЮВАННЯ</a:t>
          </a:r>
          <a:endParaRPr lang="en-US" sz="1500" b="1" kern="1200" dirty="0" smtClean="0">
            <a:latin typeface="Comic Sans MS" pitchFamily="66" charset="0"/>
          </a:endParaRPr>
        </a:p>
      </dsp:txBody>
      <dsp:txXfrm>
        <a:off x="439248" y="5188447"/>
        <a:ext cx="6149483" cy="442800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70FEDE-A125-4D2D-86CD-D0205D306C4A}">
      <dsp:nvSpPr>
        <dsp:cNvPr id="0" name=""/>
        <dsp:cNvSpPr/>
      </dsp:nvSpPr>
      <dsp:spPr>
        <a:xfrm>
          <a:off x="0" y="167647"/>
          <a:ext cx="9144000" cy="9040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09676" tIns="145796" rIns="709676" bIns="227584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3200" b="1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ПІДГОТОВЛЕНІ ДОПОВІДІ</a:t>
          </a:r>
          <a:endParaRPr lang="ru-RU" sz="3200" kern="1200" dirty="0">
            <a:solidFill>
              <a:srgbClr val="7030A0"/>
            </a:solidFill>
            <a:latin typeface="Comic Sans MS" pitchFamily="66" charset="0"/>
          </a:endParaRPr>
        </a:p>
      </dsp:txBody>
      <dsp:txXfrm>
        <a:off x="0" y="167647"/>
        <a:ext cx="9144000" cy="904049"/>
      </dsp:txXfrm>
    </dsp:sp>
    <dsp:sp modelId="{C2E4C6C3-A37D-4BC5-8CEB-78B6DFA526C1}">
      <dsp:nvSpPr>
        <dsp:cNvPr id="0" name=""/>
        <dsp:cNvSpPr/>
      </dsp:nvSpPr>
      <dsp:spPr>
        <a:xfrm>
          <a:off x="457200" y="64327"/>
          <a:ext cx="6400800" cy="20664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457200" y="64327"/>
        <a:ext cx="6400800" cy="206640"/>
      </dsp:txXfrm>
    </dsp:sp>
    <dsp:sp modelId="{796396D0-D163-4C5D-8D98-3DD9861B2DE7}">
      <dsp:nvSpPr>
        <dsp:cNvPr id="0" name=""/>
        <dsp:cNvSpPr/>
      </dsp:nvSpPr>
      <dsp:spPr>
        <a:xfrm>
          <a:off x="0" y="1212817"/>
          <a:ext cx="9144000" cy="6504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09676" tIns="145796" rIns="709676" bIns="142240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uk-UA" sz="2000" b="1" i="0" kern="1200" dirty="0" smtClean="0">
              <a:solidFill>
                <a:srgbClr val="7030A0"/>
              </a:solidFill>
              <a:latin typeface="Comic Sans MS" pitchFamily="66" charset="0"/>
              <a:ea typeface="Times New Roman"/>
              <a:cs typeface="Times New Roman"/>
            </a:rPr>
            <a:t>Паламарчук І.В. </a:t>
          </a:r>
          <a:r>
            <a:rPr lang="uk-UA" sz="2000" b="1" i="0" kern="1200" dirty="0" smtClean="0">
              <a:latin typeface="Comic Sans MS" pitchFamily="66" charset="0"/>
            </a:rPr>
            <a:t>«</a:t>
          </a:r>
          <a:r>
            <a:rPr lang="uk-UA" sz="2000" b="1" kern="1200" dirty="0" smtClean="0">
              <a:latin typeface="Comic Sans MS" pitchFamily="66" charset="0"/>
            </a:rPr>
            <a:t>Історичний розвиток футболу</a:t>
          </a:r>
          <a:r>
            <a:rPr lang="uk-UA" sz="2000" b="1" i="0" kern="1200" dirty="0" smtClean="0">
              <a:latin typeface="Comic Sans MS" pitchFamily="66" charset="0"/>
            </a:rPr>
            <a:t>»</a:t>
          </a:r>
          <a:endParaRPr lang="ru-RU" sz="2000" b="1" i="0" kern="1200" dirty="0">
            <a:solidFill>
              <a:srgbClr val="7030A0"/>
            </a:solidFill>
            <a:latin typeface="Comic Sans MS" pitchFamily="66" charset="0"/>
          </a:endParaRPr>
        </a:p>
      </dsp:txBody>
      <dsp:txXfrm>
        <a:off x="0" y="1212817"/>
        <a:ext cx="9144000" cy="650475"/>
      </dsp:txXfrm>
    </dsp:sp>
    <dsp:sp modelId="{6D5EC851-C9A4-4432-94A9-3D0D87969A8C}">
      <dsp:nvSpPr>
        <dsp:cNvPr id="0" name=""/>
        <dsp:cNvSpPr/>
      </dsp:nvSpPr>
      <dsp:spPr>
        <a:xfrm>
          <a:off x="457200" y="1109497"/>
          <a:ext cx="6400800" cy="206640"/>
        </a:xfrm>
        <a:prstGeom prst="roundRect">
          <a:avLst/>
        </a:prstGeom>
        <a:gradFill rotWithShape="0">
          <a:gsLst>
            <a:gs pos="0">
              <a:schemeClr val="accent4">
                <a:hueOff val="-892954"/>
                <a:satOff val="5380"/>
                <a:lumOff val="431"/>
                <a:alphaOff val="0"/>
                <a:shade val="51000"/>
                <a:satMod val="130000"/>
              </a:schemeClr>
            </a:gs>
            <a:gs pos="80000">
              <a:schemeClr val="accent4">
                <a:hueOff val="-892954"/>
                <a:satOff val="5380"/>
                <a:lumOff val="431"/>
                <a:alphaOff val="0"/>
                <a:shade val="93000"/>
                <a:satMod val="130000"/>
              </a:schemeClr>
            </a:gs>
            <a:gs pos="100000">
              <a:schemeClr val="accent4">
                <a:hueOff val="-892954"/>
                <a:satOff val="5380"/>
                <a:lumOff val="4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457200" y="1109497"/>
        <a:ext cx="6400800" cy="206640"/>
      </dsp:txXfrm>
    </dsp:sp>
    <dsp:sp modelId="{01325B4C-C4CF-4B40-BCA1-689BC47113B4}">
      <dsp:nvSpPr>
        <dsp:cNvPr id="0" name=""/>
        <dsp:cNvSpPr/>
      </dsp:nvSpPr>
      <dsp:spPr>
        <a:xfrm>
          <a:off x="0" y="2004412"/>
          <a:ext cx="9144000" cy="1256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09676" tIns="145796" rIns="70967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i="0" kern="1200" dirty="0" smtClean="0">
              <a:solidFill>
                <a:srgbClr val="7030A0"/>
              </a:solidFill>
              <a:latin typeface="Comic Sans MS" pitchFamily="66" charset="0"/>
              <a:ea typeface="Times New Roman"/>
              <a:cs typeface="Times New Roman"/>
            </a:rPr>
            <a:t>Шерудило О.О. </a:t>
          </a:r>
          <a:r>
            <a:rPr lang="uk-UA" sz="2000" b="1" i="0" kern="1200" dirty="0" smtClean="0">
              <a:latin typeface="Comic Sans MS" pitchFamily="66" charset="0"/>
            </a:rPr>
            <a:t>«</a:t>
          </a:r>
          <a:r>
            <a:rPr lang="uk-UA" sz="2000" b="1" kern="1200" dirty="0" smtClean="0">
              <a:latin typeface="Comic Sans MS" pitchFamily="66" charset="0"/>
            </a:rPr>
            <a:t>Основи знань з фізичної культури студентів. Значення фізичних вправ до підготовки юнаків і дівчат до праці</a:t>
          </a:r>
          <a:r>
            <a:rPr lang="uk-UA" sz="2000" b="1" i="0" kern="1200" dirty="0" smtClean="0">
              <a:latin typeface="Comic Sans MS" pitchFamily="66" charset="0"/>
            </a:rPr>
            <a:t>»</a:t>
          </a:r>
          <a:endParaRPr lang="ru-RU" sz="2000" i="0" kern="1200" dirty="0">
            <a:solidFill>
              <a:srgbClr val="7030A0"/>
            </a:solidFill>
            <a:latin typeface="Comic Sans MS" pitchFamily="66" charset="0"/>
          </a:endParaRPr>
        </a:p>
      </dsp:txBody>
      <dsp:txXfrm>
        <a:off x="0" y="2004412"/>
        <a:ext cx="9144000" cy="1256850"/>
      </dsp:txXfrm>
    </dsp:sp>
    <dsp:sp modelId="{441E1CC3-3A38-4220-8208-5A86330CA06B}">
      <dsp:nvSpPr>
        <dsp:cNvPr id="0" name=""/>
        <dsp:cNvSpPr/>
      </dsp:nvSpPr>
      <dsp:spPr>
        <a:xfrm>
          <a:off x="457200" y="1901092"/>
          <a:ext cx="6400800" cy="206640"/>
        </a:xfrm>
        <a:prstGeom prst="roundRect">
          <a:avLst/>
        </a:prstGeom>
        <a:gradFill rotWithShape="0">
          <a:gsLst>
            <a:gs pos="0">
              <a:schemeClr val="accent4">
                <a:hueOff val="-1785908"/>
                <a:satOff val="10760"/>
                <a:lumOff val="862"/>
                <a:alphaOff val="0"/>
                <a:shade val="51000"/>
                <a:satMod val="130000"/>
              </a:schemeClr>
            </a:gs>
            <a:gs pos="80000">
              <a:schemeClr val="accent4">
                <a:hueOff val="-1785908"/>
                <a:satOff val="10760"/>
                <a:lumOff val="862"/>
                <a:alphaOff val="0"/>
                <a:shade val="93000"/>
                <a:satMod val="130000"/>
              </a:schemeClr>
            </a:gs>
            <a:gs pos="100000">
              <a:schemeClr val="accent4">
                <a:hueOff val="-1785908"/>
                <a:satOff val="10760"/>
                <a:lumOff val="86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457200" y="1901092"/>
        <a:ext cx="6400800" cy="206640"/>
      </dsp:txXfrm>
    </dsp:sp>
    <dsp:sp modelId="{0C28BDC2-CC68-407E-B54A-10AE862C63A1}">
      <dsp:nvSpPr>
        <dsp:cNvPr id="0" name=""/>
        <dsp:cNvSpPr/>
      </dsp:nvSpPr>
      <dsp:spPr>
        <a:xfrm>
          <a:off x="0" y="3402382"/>
          <a:ext cx="9144000" cy="926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09676" tIns="145796" rIns="70967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i="0" kern="1200" dirty="0" smtClean="0">
              <a:solidFill>
                <a:srgbClr val="7030A0"/>
              </a:solidFill>
              <a:latin typeface="Comic Sans MS" pitchFamily="66" charset="0"/>
            </a:rPr>
            <a:t>Король Т.М. </a:t>
          </a:r>
          <a:r>
            <a:rPr lang="uk-UA" sz="2000" b="1" i="0" kern="1200" dirty="0" smtClean="0">
              <a:latin typeface="Comic Sans MS" pitchFamily="66" charset="0"/>
            </a:rPr>
            <a:t>«</a:t>
          </a:r>
          <a:r>
            <a:rPr lang="uk-UA" sz="2000" b="1" kern="1200" dirty="0" smtClean="0">
              <a:latin typeface="Comic Sans MS" pitchFamily="66" charset="0"/>
            </a:rPr>
            <a:t>Суть проблемного навчання і необхідність його використання в сучасному навчальному процесі</a:t>
          </a:r>
          <a:r>
            <a:rPr lang="uk-UA" sz="2000" b="1" i="0" kern="1200" dirty="0" smtClean="0">
              <a:latin typeface="Comic Sans MS" pitchFamily="66" charset="0"/>
            </a:rPr>
            <a:t>»</a:t>
          </a:r>
          <a:endParaRPr lang="uk-UA" sz="2000" b="1" i="0" kern="1200" dirty="0" smtClean="0">
            <a:solidFill>
              <a:srgbClr val="7030A0"/>
            </a:solidFill>
            <a:latin typeface="Comic Sans MS" pitchFamily="66" charset="0"/>
          </a:endParaRPr>
        </a:p>
      </dsp:txBody>
      <dsp:txXfrm>
        <a:off x="0" y="3402382"/>
        <a:ext cx="9144000" cy="926100"/>
      </dsp:txXfrm>
    </dsp:sp>
    <dsp:sp modelId="{0210B933-0B39-4716-BC1B-2241376E763F}">
      <dsp:nvSpPr>
        <dsp:cNvPr id="0" name=""/>
        <dsp:cNvSpPr/>
      </dsp:nvSpPr>
      <dsp:spPr>
        <a:xfrm>
          <a:off x="457200" y="3299062"/>
          <a:ext cx="6400800" cy="206640"/>
        </a:xfrm>
        <a:prstGeom prst="roundRect">
          <a:avLst/>
        </a:prstGeom>
        <a:gradFill rotWithShape="0">
          <a:gsLst>
            <a:gs pos="0">
              <a:schemeClr val="accent4">
                <a:hueOff val="-2678862"/>
                <a:satOff val="16139"/>
                <a:lumOff val="1294"/>
                <a:alphaOff val="0"/>
                <a:shade val="51000"/>
                <a:satMod val="130000"/>
              </a:schemeClr>
            </a:gs>
            <a:gs pos="80000">
              <a:schemeClr val="accent4">
                <a:hueOff val="-2678862"/>
                <a:satOff val="16139"/>
                <a:lumOff val="1294"/>
                <a:alphaOff val="0"/>
                <a:shade val="93000"/>
                <a:satMod val="130000"/>
              </a:schemeClr>
            </a:gs>
            <a:gs pos="100000">
              <a:schemeClr val="accent4">
                <a:hueOff val="-2678862"/>
                <a:satOff val="16139"/>
                <a:lumOff val="12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700" kern="1200" dirty="0"/>
        </a:p>
      </dsp:txBody>
      <dsp:txXfrm>
        <a:off x="457200" y="3299062"/>
        <a:ext cx="6400800" cy="206640"/>
      </dsp:txXfrm>
    </dsp:sp>
    <dsp:sp modelId="{491BBDBA-78AC-4E8E-9EE1-EEB67EE02076}">
      <dsp:nvSpPr>
        <dsp:cNvPr id="0" name=""/>
        <dsp:cNvSpPr/>
      </dsp:nvSpPr>
      <dsp:spPr>
        <a:xfrm>
          <a:off x="0" y="4469602"/>
          <a:ext cx="9144000" cy="12568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09676" tIns="145796" rIns="70967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i="0" kern="1200" dirty="0" smtClean="0">
              <a:solidFill>
                <a:srgbClr val="7030A0"/>
              </a:solidFill>
              <a:latin typeface="Comic Sans MS" pitchFamily="66" charset="0"/>
              <a:ea typeface="Times New Roman"/>
              <a:cs typeface="Times New Roman"/>
            </a:rPr>
            <a:t>Ситник Г.П. </a:t>
          </a:r>
          <a:r>
            <a:rPr lang="uk-UA" sz="2000" b="1" i="0" kern="1200" dirty="0" smtClean="0">
              <a:latin typeface="Comic Sans MS" pitchFamily="66" charset="0"/>
            </a:rPr>
            <a:t>«</a:t>
          </a:r>
          <a:r>
            <a:rPr lang="uk-UA" sz="2000" b="1" kern="1200" dirty="0" smtClean="0">
              <a:latin typeface="Comic Sans MS" pitchFamily="66" charset="0"/>
            </a:rPr>
            <a:t>Активізація пізнавально-розумової діяльності студентів на заняттях математики в сучасних умовах</a:t>
          </a:r>
          <a:r>
            <a:rPr lang="uk-UA" sz="2000" b="1" i="0" kern="1200" dirty="0" smtClean="0">
              <a:latin typeface="Comic Sans MS" pitchFamily="66" charset="0"/>
            </a:rPr>
            <a:t>»</a:t>
          </a:r>
          <a:endParaRPr lang="uk-UA" sz="1300" b="1" i="1" kern="1200" dirty="0" smtClean="0">
            <a:solidFill>
              <a:srgbClr val="7030A0"/>
            </a:solidFill>
            <a:ea typeface="Times New Roman"/>
            <a:cs typeface="Times New Roman"/>
          </a:endParaRPr>
        </a:p>
      </dsp:txBody>
      <dsp:txXfrm>
        <a:off x="0" y="4469602"/>
        <a:ext cx="9144000" cy="1256850"/>
      </dsp:txXfrm>
    </dsp:sp>
    <dsp:sp modelId="{30F651C9-4D5D-4A8A-81C4-27DBE7603BF1}">
      <dsp:nvSpPr>
        <dsp:cNvPr id="0" name=""/>
        <dsp:cNvSpPr/>
      </dsp:nvSpPr>
      <dsp:spPr>
        <a:xfrm>
          <a:off x="457200" y="4366282"/>
          <a:ext cx="6400800" cy="206640"/>
        </a:xfrm>
        <a:prstGeom prst="roundRect">
          <a:avLst/>
        </a:prstGeom>
        <a:gradFill rotWithShape="0">
          <a:gsLst>
            <a:gs pos="0">
              <a:schemeClr val="accent4">
                <a:hueOff val="-3571816"/>
                <a:satOff val="21519"/>
                <a:lumOff val="1725"/>
                <a:alphaOff val="0"/>
                <a:shade val="51000"/>
                <a:satMod val="130000"/>
              </a:schemeClr>
            </a:gs>
            <a:gs pos="80000">
              <a:schemeClr val="accent4">
                <a:hueOff val="-3571816"/>
                <a:satOff val="21519"/>
                <a:lumOff val="1725"/>
                <a:alphaOff val="0"/>
                <a:shade val="93000"/>
                <a:satMod val="130000"/>
              </a:schemeClr>
            </a:gs>
            <a:gs pos="100000">
              <a:schemeClr val="accent4">
                <a:hueOff val="-3571816"/>
                <a:satOff val="21519"/>
                <a:lumOff val="17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700" b="1" i="1" kern="1200" dirty="0" smtClean="0">
            <a:solidFill>
              <a:srgbClr val="003399"/>
            </a:solidFill>
            <a:ea typeface="Times New Roman"/>
            <a:cs typeface="Times New Roman"/>
          </a:endParaRPr>
        </a:p>
      </dsp:txBody>
      <dsp:txXfrm>
        <a:off x="457200" y="4366282"/>
        <a:ext cx="6400800" cy="206640"/>
      </dsp:txXfrm>
    </dsp:sp>
    <dsp:sp modelId="{B63A36EE-E081-4B44-85A1-DB1062EAF0FD}">
      <dsp:nvSpPr>
        <dsp:cNvPr id="0" name=""/>
        <dsp:cNvSpPr/>
      </dsp:nvSpPr>
      <dsp:spPr>
        <a:xfrm>
          <a:off x="0" y="5867572"/>
          <a:ext cx="9144000" cy="926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09676" tIns="145796" rIns="70967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i="0" kern="1200" dirty="0" smtClean="0">
              <a:solidFill>
                <a:srgbClr val="7030A0"/>
              </a:solidFill>
              <a:latin typeface="Comic Sans MS" pitchFamily="66" charset="0"/>
              <a:ea typeface="Times New Roman"/>
              <a:cs typeface="Times New Roman"/>
            </a:rPr>
            <a:t>Латіна С.С.  </a:t>
          </a:r>
          <a:r>
            <a:rPr lang="uk-UA" sz="2000" b="1" i="0" kern="1200" dirty="0" smtClean="0">
              <a:latin typeface="Comic Sans MS" pitchFamily="66" charset="0"/>
            </a:rPr>
            <a:t>«</a:t>
          </a:r>
          <a:r>
            <a:rPr lang="uk-UA" sz="2000" b="1" kern="1200" dirty="0" smtClean="0">
              <a:latin typeface="Comic Sans MS" pitchFamily="66" charset="0"/>
            </a:rPr>
            <a:t>Ефективні методи роботи на заняттях з інформатики</a:t>
          </a:r>
          <a:r>
            <a:rPr lang="uk-UA" sz="2000" b="1" i="0" kern="1200" dirty="0" smtClean="0">
              <a:latin typeface="Comic Sans MS" pitchFamily="66" charset="0"/>
            </a:rPr>
            <a:t>»</a:t>
          </a:r>
          <a:endParaRPr lang="ru-RU" sz="2000" i="0" kern="1200" dirty="0">
            <a:solidFill>
              <a:srgbClr val="7030A0"/>
            </a:solidFill>
            <a:latin typeface="Comic Sans MS" pitchFamily="66" charset="0"/>
          </a:endParaRPr>
        </a:p>
      </dsp:txBody>
      <dsp:txXfrm>
        <a:off x="0" y="5867572"/>
        <a:ext cx="9144000" cy="926100"/>
      </dsp:txXfrm>
    </dsp:sp>
    <dsp:sp modelId="{3E9E5AD1-A7E2-4EEB-BCD4-D5242E69671A}">
      <dsp:nvSpPr>
        <dsp:cNvPr id="0" name=""/>
        <dsp:cNvSpPr/>
      </dsp:nvSpPr>
      <dsp:spPr>
        <a:xfrm>
          <a:off x="457200" y="5764252"/>
          <a:ext cx="6400800" cy="20664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700" b="1" i="1" kern="1200" dirty="0" smtClean="0">
            <a:solidFill>
              <a:srgbClr val="003399"/>
            </a:solidFill>
            <a:ea typeface="Times New Roman"/>
            <a:cs typeface="Times New Roman"/>
          </a:endParaRPr>
        </a:p>
      </dsp:txBody>
      <dsp:txXfrm>
        <a:off x="457200" y="5764252"/>
        <a:ext cx="6400800" cy="206640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C0BE689-1C8E-40B9-8C3F-99C01E79C9FF}">
      <dsp:nvSpPr>
        <dsp:cNvPr id="0" name=""/>
        <dsp:cNvSpPr/>
      </dsp:nvSpPr>
      <dsp:spPr>
        <a:xfrm>
          <a:off x="0" y="134328"/>
          <a:ext cx="9144000" cy="1304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09676" tIns="187452" rIns="709676" bIns="199136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800" b="1" kern="12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rPr>
            <a:t>ПІДГОТОВЛЕНІ МЕТОДИЧНІ РОЗРОБКИ</a:t>
          </a:r>
          <a:endParaRPr lang="ru-RU" sz="2800" kern="1200" dirty="0">
            <a:solidFill>
              <a:srgbClr val="7030A0"/>
            </a:solidFill>
            <a:latin typeface="Comic Sans MS" pitchFamily="66" charset="0"/>
          </a:endParaRPr>
        </a:p>
      </dsp:txBody>
      <dsp:txXfrm>
        <a:off x="0" y="134328"/>
        <a:ext cx="9144000" cy="1304100"/>
      </dsp:txXfrm>
    </dsp:sp>
    <dsp:sp modelId="{646CC3C5-C5A6-4FC3-A0BB-7D5E8931800E}">
      <dsp:nvSpPr>
        <dsp:cNvPr id="0" name=""/>
        <dsp:cNvSpPr/>
      </dsp:nvSpPr>
      <dsp:spPr>
        <a:xfrm>
          <a:off x="457200" y="1488"/>
          <a:ext cx="6400800" cy="2656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457200" y="1488"/>
        <a:ext cx="6400800" cy="265680"/>
      </dsp:txXfrm>
    </dsp:sp>
    <dsp:sp modelId="{15787D6B-0760-4722-A524-188C9987D786}">
      <dsp:nvSpPr>
        <dsp:cNvPr id="0" name=""/>
        <dsp:cNvSpPr/>
      </dsp:nvSpPr>
      <dsp:spPr>
        <a:xfrm>
          <a:off x="0" y="1619869"/>
          <a:ext cx="9144000" cy="793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892954"/>
              <a:satOff val="5380"/>
              <a:lumOff val="431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09676" tIns="187452" rIns="709676" bIns="170688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uk-UA" sz="2400" b="1" i="0" kern="1200" dirty="0" smtClean="0">
              <a:solidFill>
                <a:srgbClr val="7030A0"/>
              </a:solidFill>
              <a:latin typeface="Comic Sans MS" pitchFamily="66" charset="0"/>
              <a:ea typeface="Times New Roman"/>
              <a:cs typeface="Times New Roman"/>
            </a:rPr>
            <a:t>Паламарчук І.В. </a:t>
          </a:r>
          <a:r>
            <a:rPr lang="uk-UA" sz="2000" b="1" kern="1200" dirty="0" smtClean="0">
              <a:latin typeface="Comic Sans MS" pitchFamily="66" charset="0"/>
            </a:rPr>
            <a:t>«Легка атлетика»</a:t>
          </a:r>
          <a:r>
            <a:rPr lang="uk-UA" sz="2000" b="1" i="0" kern="1200" dirty="0" smtClean="0">
              <a:solidFill>
                <a:srgbClr val="7030A0"/>
              </a:solidFill>
              <a:latin typeface="Comic Sans MS" pitchFamily="66" charset="0"/>
              <a:ea typeface="Times New Roman"/>
              <a:cs typeface="Times New Roman"/>
            </a:rPr>
            <a:t> </a:t>
          </a:r>
          <a:endParaRPr lang="ru-RU" sz="2000" i="0" kern="1200" dirty="0">
            <a:solidFill>
              <a:srgbClr val="7030A0"/>
            </a:solidFill>
            <a:latin typeface="Comic Sans MS" pitchFamily="66" charset="0"/>
          </a:endParaRPr>
        </a:p>
      </dsp:txBody>
      <dsp:txXfrm>
        <a:off x="0" y="1619869"/>
        <a:ext cx="9144000" cy="793800"/>
      </dsp:txXfrm>
    </dsp:sp>
    <dsp:sp modelId="{3D88E431-7552-4AE2-BFB9-4E2483CB71A5}">
      <dsp:nvSpPr>
        <dsp:cNvPr id="0" name=""/>
        <dsp:cNvSpPr/>
      </dsp:nvSpPr>
      <dsp:spPr>
        <a:xfrm>
          <a:off x="457200" y="1487029"/>
          <a:ext cx="6400800" cy="265680"/>
        </a:xfrm>
        <a:prstGeom prst="roundRect">
          <a:avLst/>
        </a:prstGeom>
        <a:gradFill rotWithShape="0">
          <a:gsLst>
            <a:gs pos="0">
              <a:schemeClr val="accent4">
                <a:hueOff val="-892954"/>
                <a:satOff val="5380"/>
                <a:lumOff val="431"/>
                <a:alphaOff val="0"/>
                <a:shade val="51000"/>
                <a:satMod val="130000"/>
              </a:schemeClr>
            </a:gs>
            <a:gs pos="80000">
              <a:schemeClr val="accent4">
                <a:hueOff val="-892954"/>
                <a:satOff val="5380"/>
                <a:lumOff val="431"/>
                <a:alphaOff val="0"/>
                <a:shade val="93000"/>
                <a:satMod val="130000"/>
              </a:schemeClr>
            </a:gs>
            <a:gs pos="100000">
              <a:schemeClr val="accent4">
                <a:hueOff val="-892954"/>
                <a:satOff val="5380"/>
                <a:lumOff val="431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457200" y="1487029"/>
        <a:ext cx="6400800" cy="265680"/>
      </dsp:txXfrm>
    </dsp:sp>
    <dsp:sp modelId="{703BE38D-19EF-42C5-954A-B3C38342AAC3}">
      <dsp:nvSpPr>
        <dsp:cNvPr id="0" name=""/>
        <dsp:cNvSpPr/>
      </dsp:nvSpPr>
      <dsp:spPr>
        <a:xfrm>
          <a:off x="0" y="2595109"/>
          <a:ext cx="9144000" cy="992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785908"/>
              <a:satOff val="10760"/>
              <a:lumOff val="862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09676" tIns="187452" rIns="70967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i="0" kern="1200" dirty="0" smtClean="0">
              <a:solidFill>
                <a:srgbClr val="7030A0"/>
              </a:solidFill>
              <a:latin typeface="Comic Sans MS" pitchFamily="66" charset="0"/>
              <a:ea typeface="Times New Roman"/>
              <a:cs typeface="Times New Roman"/>
            </a:rPr>
            <a:t>Шерудило О.О. </a:t>
          </a:r>
          <a:r>
            <a:rPr lang="uk-UA" sz="2000" b="1" kern="1200" dirty="0" smtClean="0">
              <a:latin typeface="Comic Sans MS" pitchFamily="66" charset="0"/>
            </a:rPr>
            <a:t>«Волейбол. Навчання техніки прийому та передачі м’яча знизу двома руками»</a:t>
          </a:r>
          <a:r>
            <a:rPr lang="uk-UA" sz="2000" b="1" i="0" kern="1200" dirty="0" smtClean="0">
              <a:solidFill>
                <a:srgbClr val="7030A0"/>
              </a:solidFill>
              <a:latin typeface="Comic Sans MS" pitchFamily="66" charset="0"/>
              <a:ea typeface="Times New Roman"/>
              <a:cs typeface="Times New Roman"/>
            </a:rPr>
            <a:t> </a:t>
          </a:r>
          <a:endParaRPr lang="ru-RU" sz="2000" b="1" i="0" kern="1200" dirty="0">
            <a:solidFill>
              <a:srgbClr val="7030A0"/>
            </a:solidFill>
            <a:latin typeface="Comic Sans MS" pitchFamily="66" charset="0"/>
          </a:endParaRPr>
        </a:p>
      </dsp:txBody>
      <dsp:txXfrm>
        <a:off x="0" y="2595109"/>
        <a:ext cx="9144000" cy="992250"/>
      </dsp:txXfrm>
    </dsp:sp>
    <dsp:sp modelId="{E7A20D06-4F5E-4EA2-BDE0-B16B276D3DB9}">
      <dsp:nvSpPr>
        <dsp:cNvPr id="0" name=""/>
        <dsp:cNvSpPr/>
      </dsp:nvSpPr>
      <dsp:spPr>
        <a:xfrm>
          <a:off x="457200" y="2462269"/>
          <a:ext cx="6400800" cy="265680"/>
        </a:xfrm>
        <a:prstGeom prst="roundRect">
          <a:avLst/>
        </a:prstGeom>
        <a:gradFill rotWithShape="0">
          <a:gsLst>
            <a:gs pos="0">
              <a:schemeClr val="accent4">
                <a:hueOff val="-1785908"/>
                <a:satOff val="10760"/>
                <a:lumOff val="862"/>
                <a:alphaOff val="0"/>
                <a:shade val="51000"/>
                <a:satMod val="130000"/>
              </a:schemeClr>
            </a:gs>
            <a:gs pos="80000">
              <a:schemeClr val="accent4">
                <a:hueOff val="-1785908"/>
                <a:satOff val="10760"/>
                <a:lumOff val="862"/>
                <a:alphaOff val="0"/>
                <a:shade val="93000"/>
                <a:satMod val="130000"/>
              </a:schemeClr>
            </a:gs>
            <a:gs pos="100000">
              <a:schemeClr val="accent4">
                <a:hueOff val="-1785908"/>
                <a:satOff val="10760"/>
                <a:lumOff val="86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457200" y="2462269"/>
        <a:ext cx="6400800" cy="265680"/>
      </dsp:txXfrm>
    </dsp:sp>
    <dsp:sp modelId="{2F35FC59-D1AA-40CF-AE9E-44FE1B7A4EEF}">
      <dsp:nvSpPr>
        <dsp:cNvPr id="0" name=""/>
        <dsp:cNvSpPr/>
      </dsp:nvSpPr>
      <dsp:spPr>
        <a:xfrm>
          <a:off x="0" y="3768799"/>
          <a:ext cx="9144000" cy="652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678862"/>
              <a:satOff val="16139"/>
              <a:lumOff val="1294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09676" tIns="187452" rIns="70967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i="0" kern="1200" dirty="0" smtClean="0">
              <a:solidFill>
                <a:srgbClr val="7030A0"/>
              </a:solidFill>
              <a:latin typeface="Comic Sans MS" pitchFamily="66" charset="0"/>
            </a:rPr>
            <a:t>Король Т.М. </a:t>
          </a:r>
          <a:r>
            <a:rPr lang="uk-UA" sz="2000" b="1" i="0" kern="1200" noProof="0" dirty="0" smtClean="0">
              <a:solidFill>
                <a:schemeClr val="tx1"/>
              </a:solidFill>
              <a:latin typeface="Comic Sans MS" pitchFamily="66" charset="0"/>
            </a:rPr>
            <a:t>«</a:t>
          </a:r>
          <a:r>
            <a:rPr lang="uk-UA" sz="2000" b="1" i="0" kern="1200" dirty="0" smtClean="0">
              <a:latin typeface="Comic Sans MS" pitchFamily="66" charset="0"/>
            </a:rPr>
            <a:t>Насичені одноосновні карбонові речовини</a:t>
          </a:r>
          <a:r>
            <a:rPr lang="uk-UA" sz="2000" b="1" i="0" kern="1200" noProof="0" dirty="0" smtClean="0">
              <a:latin typeface="Comic Sans MS" pitchFamily="66" charset="0"/>
            </a:rPr>
            <a:t>»</a:t>
          </a:r>
          <a:endParaRPr lang="uk-UA" sz="2000" b="1" i="0" kern="1200" noProof="0" dirty="0" smtClean="0">
            <a:solidFill>
              <a:srgbClr val="7030A0"/>
            </a:solidFill>
            <a:latin typeface="Comic Sans MS" pitchFamily="66" charset="0"/>
          </a:endParaRPr>
        </a:p>
      </dsp:txBody>
      <dsp:txXfrm>
        <a:off x="0" y="3768799"/>
        <a:ext cx="9144000" cy="652050"/>
      </dsp:txXfrm>
    </dsp:sp>
    <dsp:sp modelId="{B28B3F46-3656-4AA8-BD56-8FA0A514440D}">
      <dsp:nvSpPr>
        <dsp:cNvPr id="0" name=""/>
        <dsp:cNvSpPr/>
      </dsp:nvSpPr>
      <dsp:spPr>
        <a:xfrm>
          <a:off x="457200" y="3635959"/>
          <a:ext cx="6400800" cy="265680"/>
        </a:xfrm>
        <a:prstGeom prst="roundRect">
          <a:avLst/>
        </a:prstGeom>
        <a:gradFill rotWithShape="0">
          <a:gsLst>
            <a:gs pos="0">
              <a:schemeClr val="accent4">
                <a:hueOff val="-2678862"/>
                <a:satOff val="16139"/>
                <a:lumOff val="1294"/>
                <a:alphaOff val="0"/>
                <a:shade val="51000"/>
                <a:satMod val="130000"/>
              </a:schemeClr>
            </a:gs>
            <a:gs pos="80000">
              <a:schemeClr val="accent4">
                <a:hueOff val="-2678862"/>
                <a:satOff val="16139"/>
                <a:lumOff val="1294"/>
                <a:alphaOff val="0"/>
                <a:shade val="93000"/>
                <a:satMod val="130000"/>
              </a:schemeClr>
            </a:gs>
            <a:gs pos="100000">
              <a:schemeClr val="accent4">
                <a:hueOff val="-2678862"/>
                <a:satOff val="16139"/>
                <a:lumOff val="129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457200" y="3635959"/>
        <a:ext cx="6400800" cy="265680"/>
      </dsp:txXfrm>
    </dsp:sp>
    <dsp:sp modelId="{EE4096F7-9714-4F11-A770-E2DAA957B57F}">
      <dsp:nvSpPr>
        <dsp:cNvPr id="0" name=""/>
        <dsp:cNvSpPr/>
      </dsp:nvSpPr>
      <dsp:spPr>
        <a:xfrm>
          <a:off x="0" y="4602289"/>
          <a:ext cx="9144000" cy="652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3571816"/>
              <a:satOff val="21519"/>
              <a:lumOff val="172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09676" tIns="187452" rIns="70967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i="0" kern="1200" dirty="0" smtClean="0">
              <a:solidFill>
                <a:srgbClr val="7030A0"/>
              </a:solidFill>
              <a:latin typeface="Comic Sans MS" pitchFamily="66" charset="0"/>
              <a:ea typeface="Times New Roman"/>
              <a:cs typeface="Times New Roman"/>
            </a:rPr>
            <a:t>Ситник Г.П. </a:t>
          </a:r>
          <a:r>
            <a:rPr lang="uk-UA" sz="2000" b="1" kern="1200" noProof="0" dirty="0" smtClean="0">
              <a:latin typeface="Comic Sans MS" pitchFamily="66" charset="0"/>
            </a:rPr>
            <a:t>«Тренінг. Розв’язання задач»</a:t>
          </a:r>
          <a:endParaRPr lang="uk-UA" sz="1300" b="1" i="1" kern="1200" noProof="0" dirty="0" smtClean="0">
            <a:solidFill>
              <a:srgbClr val="7030A0"/>
            </a:solidFill>
            <a:latin typeface="Comic Sans MS" pitchFamily="66" charset="0"/>
            <a:ea typeface="Times New Roman"/>
            <a:cs typeface="Times New Roman"/>
          </a:endParaRPr>
        </a:p>
      </dsp:txBody>
      <dsp:txXfrm>
        <a:off x="0" y="4602289"/>
        <a:ext cx="9144000" cy="652050"/>
      </dsp:txXfrm>
    </dsp:sp>
    <dsp:sp modelId="{2E544C6E-5C0D-4453-8BA4-385A016A096B}">
      <dsp:nvSpPr>
        <dsp:cNvPr id="0" name=""/>
        <dsp:cNvSpPr/>
      </dsp:nvSpPr>
      <dsp:spPr>
        <a:xfrm>
          <a:off x="457200" y="4469449"/>
          <a:ext cx="6400800" cy="265680"/>
        </a:xfrm>
        <a:prstGeom prst="roundRect">
          <a:avLst/>
        </a:prstGeom>
        <a:gradFill rotWithShape="0">
          <a:gsLst>
            <a:gs pos="0">
              <a:schemeClr val="accent4">
                <a:hueOff val="-3571816"/>
                <a:satOff val="21519"/>
                <a:lumOff val="1725"/>
                <a:alphaOff val="0"/>
                <a:shade val="51000"/>
                <a:satMod val="130000"/>
              </a:schemeClr>
            </a:gs>
            <a:gs pos="80000">
              <a:schemeClr val="accent4">
                <a:hueOff val="-3571816"/>
                <a:satOff val="21519"/>
                <a:lumOff val="1725"/>
                <a:alphaOff val="0"/>
                <a:shade val="93000"/>
                <a:satMod val="130000"/>
              </a:schemeClr>
            </a:gs>
            <a:gs pos="100000">
              <a:schemeClr val="accent4">
                <a:hueOff val="-3571816"/>
                <a:satOff val="21519"/>
                <a:lumOff val="172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900" b="1" i="1" kern="1200" dirty="0" smtClean="0">
            <a:solidFill>
              <a:srgbClr val="003399"/>
            </a:solidFill>
            <a:ea typeface="Times New Roman"/>
            <a:cs typeface="Times New Roman"/>
          </a:endParaRPr>
        </a:p>
      </dsp:txBody>
      <dsp:txXfrm>
        <a:off x="457200" y="4469449"/>
        <a:ext cx="6400800" cy="265680"/>
      </dsp:txXfrm>
    </dsp:sp>
    <dsp:sp modelId="{1DDFCFA9-FB7C-446B-BE16-DA4723B7D6ED}">
      <dsp:nvSpPr>
        <dsp:cNvPr id="0" name=""/>
        <dsp:cNvSpPr/>
      </dsp:nvSpPr>
      <dsp:spPr>
        <a:xfrm>
          <a:off x="0" y="5435779"/>
          <a:ext cx="9144000" cy="13041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09676" tIns="187452" rIns="709676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2000" b="1" i="0" kern="1200" dirty="0" smtClean="0">
              <a:solidFill>
                <a:srgbClr val="7030A0"/>
              </a:solidFill>
              <a:latin typeface="Comic Sans MS" pitchFamily="66" charset="0"/>
              <a:ea typeface="Times New Roman"/>
              <a:cs typeface="Times New Roman"/>
            </a:rPr>
            <a:t>Латіна С.С. </a:t>
          </a:r>
          <a:r>
            <a:rPr lang="uk-UA" sz="2000" b="1" kern="1200" dirty="0" smtClean="0">
              <a:latin typeface="Comic Sans MS" pitchFamily="66" charset="0"/>
            </a:rPr>
            <a:t>«Необоротність теплових та інших процесів. ІІ закон термодинаміки. принцип дії теплових машин. ККД теплової машини».</a:t>
          </a:r>
          <a:r>
            <a:rPr lang="uk-UA" sz="2000" b="1" i="0" kern="1200" dirty="0" smtClean="0">
              <a:solidFill>
                <a:srgbClr val="7030A0"/>
              </a:solidFill>
              <a:latin typeface="Comic Sans MS" pitchFamily="66" charset="0"/>
              <a:ea typeface="Times New Roman"/>
              <a:cs typeface="Times New Roman"/>
            </a:rPr>
            <a:t>  </a:t>
          </a:r>
          <a:endParaRPr lang="ru-RU" sz="2000" b="1" i="0" kern="1200" dirty="0">
            <a:solidFill>
              <a:srgbClr val="7030A0"/>
            </a:solidFill>
            <a:latin typeface="Comic Sans MS" pitchFamily="66" charset="0"/>
          </a:endParaRPr>
        </a:p>
      </dsp:txBody>
      <dsp:txXfrm>
        <a:off x="0" y="5435779"/>
        <a:ext cx="9144000" cy="1304100"/>
      </dsp:txXfrm>
    </dsp:sp>
    <dsp:sp modelId="{0F6CBEDD-F6A8-42A0-8008-C8FE1B947BCD}">
      <dsp:nvSpPr>
        <dsp:cNvPr id="0" name=""/>
        <dsp:cNvSpPr/>
      </dsp:nvSpPr>
      <dsp:spPr>
        <a:xfrm>
          <a:off x="457200" y="5302939"/>
          <a:ext cx="6400800" cy="265680"/>
        </a:xfrm>
        <a:prstGeom prst="roundRect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935" tIns="0" rIns="241935" bIns="0" numCol="1" spcCol="1270" anchor="ctr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uk-UA" sz="900" b="1" i="1" kern="1200" dirty="0" smtClean="0">
            <a:solidFill>
              <a:srgbClr val="003399"/>
            </a:solidFill>
            <a:ea typeface="Times New Roman"/>
            <a:cs typeface="Times New Roman"/>
          </a:endParaRPr>
        </a:p>
      </dsp:txBody>
      <dsp:txXfrm>
        <a:off x="457200" y="5302939"/>
        <a:ext cx="6400800" cy="265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8B83A9-3AC0-48BA-A276-4917BCF5DB1E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F85C1F-7BF5-4A26-9E5D-B5C2A3E3AF9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5C1F-7BF5-4A26-9E5D-B5C2A3E3AF9D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5C1F-7BF5-4A26-9E5D-B5C2A3E3AF9D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F85C1F-7BF5-4A26-9E5D-B5C2A3E3AF9D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3A157-F445-4A9D-9B12-5CED6710456F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934D-A417-498E-861B-CFEA16C8D2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3A157-F445-4A9D-9B12-5CED6710456F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934D-A417-498E-861B-CFEA16C8D2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3A157-F445-4A9D-9B12-5CED6710456F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934D-A417-498E-861B-CFEA16C8D2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3A157-F445-4A9D-9B12-5CED6710456F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934D-A417-498E-861B-CFEA16C8D2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3A157-F445-4A9D-9B12-5CED6710456F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934D-A417-498E-861B-CFEA16C8D2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3A157-F445-4A9D-9B12-5CED6710456F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934D-A417-498E-861B-CFEA16C8D2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3A157-F445-4A9D-9B12-5CED6710456F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934D-A417-498E-861B-CFEA16C8D2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3A157-F445-4A9D-9B12-5CED6710456F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934D-A417-498E-861B-CFEA16C8D2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3A157-F445-4A9D-9B12-5CED6710456F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934D-A417-498E-861B-CFEA16C8D2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3A157-F445-4A9D-9B12-5CED6710456F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934D-A417-498E-861B-CFEA16C8D2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3A157-F445-4A9D-9B12-5CED6710456F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0E934D-A417-498E-861B-CFEA16C8D21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heel spokes="8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3A157-F445-4A9D-9B12-5CED6710456F}" type="datetimeFigureOut">
              <a:rPr lang="ru-RU" smtClean="0"/>
              <a:pPr/>
              <a:t>27.06.2023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0E934D-A417-498E-861B-CFEA16C8D21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8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ctrTitle"/>
          </p:nvPr>
        </p:nvSpPr>
        <p:spPr>
          <a:xfrm>
            <a:off x="251520" y="3284984"/>
            <a:ext cx="8568952" cy="280831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tabLst>
                <a:tab pos="2597150" algn="l"/>
              </a:tabLst>
            </a:pPr>
            <a:r>
              <a:rPr lang="uk-UA" b="1" dirty="0" smtClean="0">
                <a:ln>
                  <a:solidFill>
                    <a:srgbClr val="003399"/>
                  </a:solidFill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60007" dir="5400000" sy="-100000" algn="bl" rotWithShape="0"/>
                </a:effectLst>
              </a:rPr>
              <a:t>МЕТОДИЧНА КОМІСІЯ загальноосвітніх дисциплін</a:t>
            </a:r>
            <a:br>
              <a:rPr lang="uk-UA" b="1" dirty="0" smtClean="0">
                <a:ln>
                  <a:solidFill>
                    <a:srgbClr val="003399"/>
                  </a:solidFill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60000" dist="60007" dir="5400000" sy="-100000" algn="bl" rotWithShape="0"/>
                </a:effectLst>
              </a:rPr>
            </a:br>
            <a:endParaRPr lang="ru-RU" b="1" dirty="0">
              <a:ln>
                <a:solidFill>
                  <a:srgbClr val="003399"/>
                </a:solidFill>
              </a:ln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60000" dist="60007" dir="5400000" sy="-100000" algn="bl" rotWithShape="0"/>
              </a:effectLst>
            </a:endParaRPr>
          </a:p>
        </p:txBody>
      </p:sp>
      <p:pic>
        <p:nvPicPr>
          <p:cNvPr id="24578" name="Picture 2" descr="ÐÐ¾Ð²âÑÐ·Ð°Ð½Ðµ Ð·Ð¾Ð±ÑÐ°Ð¶ÐµÐ½Ð½Ñ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04664"/>
            <a:ext cx="3780420" cy="2520280"/>
          </a:xfrm>
          <a:prstGeom prst="rect">
            <a:avLst/>
          </a:prstGeom>
          <a:noFill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4873" y="0"/>
            <a:ext cx="72955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7675" algn="just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  <a:ea typeface="Times New Roman"/>
                <a:cs typeface="Times New Roman"/>
              </a:rPr>
              <a:t>«</a:t>
            </a:r>
            <a:r>
              <a:rPr lang="uk-UA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  <a:ea typeface="Times New Roman"/>
                <a:cs typeface="Times New Roman"/>
              </a:rPr>
              <a:t>День здоров’я. Туризм»</a:t>
            </a:r>
            <a:endParaRPr lang="uk-UA" sz="36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Рисунок 2" descr="d:\Рабочий стол\IMG-1ab9a48c198e28b4bf2c35e5e3e271a1-V.jpg"/>
          <p:cNvPicPr/>
          <p:nvPr/>
        </p:nvPicPr>
        <p:blipFill>
          <a:blip r:embed="rId2" cstate="print"/>
          <a:srcRect l="2060" t="19608"/>
          <a:stretch>
            <a:fillRect/>
          </a:stretch>
        </p:blipFill>
        <p:spPr bwMode="auto">
          <a:xfrm>
            <a:off x="323528" y="692696"/>
            <a:ext cx="525658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Рабочий стол\IMG-59f5452938f789d81242e162e977032c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196752"/>
            <a:ext cx="3168352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Рабочий стол\IMG-96bb6645140abdfdd9162781653d4a52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89040"/>
            <a:ext cx="525658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395536" y="116633"/>
            <a:ext cx="8280920" cy="126188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Захід: Вода – одна з надзагодкових речовин </a:t>
            </a:r>
            <a:endParaRPr lang="ru-RU" sz="2400" dirty="0" smtClean="0">
              <a:solidFill>
                <a:srgbClr val="5A2781"/>
              </a:solidFill>
            </a:endParaRPr>
          </a:p>
          <a:p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7" name="Рисунок 6" descr="d:\Рабочий стол\IMG_20230503_0831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424847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Рабочий стол\IMG_20230503_0830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80728"/>
            <a:ext cx="381642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Рабочий стол\IMG_20230503_0830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89040"/>
            <a:ext cx="424847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:\Рабочий стол\IMG_20230503_0831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3789040"/>
            <a:ext cx="381642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116632"/>
            <a:ext cx="8532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«Захід Математичний марафон»</a:t>
            </a:r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3" name="Рисунок 2" descr="d:\Рабочий стол\IMG-82d60192aab63498462d8116e0a45035-V.jpg"/>
          <p:cNvPicPr/>
          <p:nvPr/>
        </p:nvPicPr>
        <p:blipFill>
          <a:blip r:embed="rId2" cstate="print"/>
          <a:srcRect t="27963"/>
          <a:stretch>
            <a:fillRect/>
          </a:stretch>
        </p:blipFill>
        <p:spPr bwMode="auto">
          <a:xfrm>
            <a:off x="3995936" y="3212976"/>
            <a:ext cx="165618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Рабочий стол\IMG-0fe13ef5a838ac2c1b214a145ac75b95-V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0152" y="620688"/>
            <a:ext cx="2887705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Рабочий стол\IMG-a132fa99ba7666304a0e982b89f541e7-V.jpg"/>
          <p:cNvPicPr/>
          <p:nvPr/>
        </p:nvPicPr>
        <p:blipFill>
          <a:blip r:embed="rId4" cstate="print"/>
          <a:srcRect t="24351"/>
          <a:stretch>
            <a:fillRect/>
          </a:stretch>
        </p:blipFill>
        <p:spPr bwMode="auto">
          <a:xfrm>
            <a:off x="4716016" y="4653136"/>
            <a:ext cx="410445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Рабочий стол\IMG-e28e7d349bf4d700b3423e50680d88d9-V.jpg"/>
          <p:cNvPicPr/>
          <p:nvPr/>
        </p:nvPicPr>
        <p:blipFill>
          <a:blip r:embed="rId5" cstate="print"/>
          <a:srcRect t="32230"/>
          <a:stretch>
            <a:fillRect/>
          </a:stretch>
        </p:blipFill>
        <p:spPr bwMode="auto">
          <a:xfrm>
            <a:off x="323528" y="548680"/>
            <a:ext cx="540060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Рабочий стол\IMG-17a80753ad2d10ef31d5c6c266a3f4a7-V.jpg"/>
          <p:cNvPicPr/>
          <p:nvPr/>
        </p:nvPicPr>
        <p:blipFill>
          <a:blip r:embed="rId6" cstate="print"/>
          <a:srcRect t="37422"/>
          <a:stretch>
            <a:fillRect/>
          </a:stretch>
        </p:blipFill>
        <p:spPr bwMode="auto">
          <a:xfrm>
            <a:off x="323528" y="4653136"/>
            <a:ext cx="4248472" cy="207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d:\Рабочий стол\IMG-7105fe40fecb07e54fc932ae95e1d1c6-V.jpg"/>
          <p:cNvPicPr/>
          <p:nvPr/>
        </p:nvPicPr>
        <p:blipFill>
          <a:blip r:embed="rId7" cstate="print"/>
          <a:srcRect t="44632"/>
          <a:stretch>
            <a:fillRect/>
          </a:stretch>
        </p:blipFill>
        <p:spPr bwMode="auto">
          <a:xfrm>
            <a:off x="323528" y="3140968"/>
            <a:ext cx="3576370" cy="1485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843808" y="1196752"/>
            <a:ext cx="33843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Виставка малюнків: </a:t>
            </a:r>
          </a:p>
          <a:p>
            <a:pPr algn="ctr"/>
            <a:r>
              <a:rPr lang="uk-UA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«Земля наш дім – збережемо її»</a:t>
            </a:r>
            <a:endParaRPr lang="ru-RU" sz="2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10" name="Рисунок 9" descr="d:\Рабочий стол\IMG_20230503_082223.jpg"/>
          <p:cNvPicPr/>
          <p:nvPr/>
        </p:nvPicPr>
        <p:blipFill>
          <a:blip r:embed="rId2" cstate="print"/>
          <a:srcRect l="26890" t="11939" r="17258" b="19634"/>
          <a:stretch>
            <a:fillRect/>
          </a:stretch>
        </p:blipFill>
        <p:spPr bwMode="auto">
          <a:xfrm>
            <a:off x="6012160" y="1124744"/>
            <a:ext cx="313184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11" name="Рисунок 10" descr="d:\Рабочий стол\IMG_20230503_082156.jpg"/>
          <p:cNvPicPr/>
          <p:nvPr/>
        </p:nvPicPr>
        <p:blipFill>
          <a:blip r:embed="rId3" cstate="print"/>
          <a:srcRect l="25381" t="12326" r="20740" b="18593"/>
          <a:stretch>
            <a:fillRect/>
          </a:stretch>
        </p:blipFill>
        <p:spPr bwMode="auto">
          <a:xfrm>
            <a:off x="-108520" y="1196752"/>
            <a:ext cx="316835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9" name="Рисунок 8" descr="d:\Рабочий стол\IMG-ebbd2fc38669c9c038f7167b8210e5c1-V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933056"/>
            <a:ext cx="288032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:\Рабочий стол\IMG-4a1d9369344ce162a72465e44ba3c69b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77072"/>
            <a:ext cx="295232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d:\Рабочий стол\IMG_20230503_082156.jpg"/>
          <p:cNvPicPr/>
          <p:nvPr/>
        </p:nvPicPr>
        <p:blipFill>
          <a:blip r:embed="rId6" cstate="print"/>
          <a:srcRect l="29778" t="15556" r="37070" b="44574"/>
          <a:stretch>
            <a:fillRect/>
          </a:stretch>
        </p:blipFill>
        <p:spPr bwMode="auto">
          <a:xfrm>
            <a:off x="6588224" y="4005064"/>
            <a:ext cx="230425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16200000"/>
            </a:camera>
            <a:lightRig rig="threePt" dir="t"/>
          </a:scene3d>
        </p:spPr>
      </p:pic>
    </p:spTree>
  </p:cSld>
  <p:clrMapOvr>
    <a:masterClrMapping/>
  </p:clrMapOvr>
  <p:transition>
    <p:wheel spokes="8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277919" y="0"/>
            <a:ext cx="8398537" cy="1077218"/>
          </a:xfrm>
          <a:prstGeom prst="rect">
            <a:avLst/>
          </a:prstGeom>
          <a:noFill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  <a:ea typeface="Times New Roman"/>
                <a:cs typeface="Times New Roman"/>
              </a:rPr>
              <a:t>Інтелектуальна гра з Астрономії: «Зоряна година»</a:t>
            </a:r>
            <a:endParaRPr lang="uk-UA" sz="32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3" name="Рисунок 2" descr="d:\Рабочий стол\IMG_20230531_085259.jpg"/>
          <p:cNvPicPr/>
          <p:nvPr/>
        </p:nvPicPr>
        <p:blipFill>
          <a:blip r:embed="rId2" cstate="print"/>
          <a:srcRect l="23396" r="7863"/>
          <a:stretch>
            <a:fillRect/>
          </a:stretch>
        </p:blipFill>
        <p:spPr bwMode="auto">
          <a:xfrm rot="5400000">
            <a:off x="284868" y="1019388"/>
            <a:ext cx="2880323" cy="3091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Рабочий стол\IMG_20230530_1317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095836" y="2672916"/>
            <a:ext cx="288032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Рабочий стол\IMG_20230531_08534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77072"/>
            <a:ext cx="309634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Рабочий стол\IMG_20230530_1317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268760"/>
            <a:ext cx="295232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Рабочий стол\IMG_20230530_131700.jpg"/>
          <p:cNvPicPr/>
          <p:nvPr/>
        </p:nvPicPr>
        <p:blipFill>
          <a:blip r:embed="rId6" cstate="print"/>
          <a:srcRect r="25249"/>
          <a:stretch>
            <a:fillRect/>
          </a:stretch>
        </p:blipFill>
        <p:spPr bwMode="auto">
          <a:xfrm rot="5400000">
            <a:off x="5868142" y="3861049"/>
            <a:ext cx="2736305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179512" y="188640"/>
          <a:ext cx="8784976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 cstate="print"/>
          <a:srcRect l="36039" t="17045" r="35409" b="10795"/>
          <a:stretch>
            <a:fillRect/>
          </a:stretch>
        </p:blipFill>
        <p:spPr bwMode="auto">
          <a:xfrm>
            <a:off x="683568" y="332656"/>
            <a:ext cx="2448272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 cstate="print"/>
          <a:srcRect l="66123" t="18750" r="5553" b="10511"/>
          <a:stretch>
            <a:fillRect/>
          </a:stretch>
        </p:blipFill>
        <p:spPr bwMode="auto">
          <a:xfrm>
            <a:off x="3419872" y="404664"/>
            <a:ext cx="237626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4" cstate="print"/>
          <a:srcRect l="36039" t="17330" r="35889" b="11479"/>
          <a:stretch>
            <a:fillRect/>
          </a:stretch>
        </p:blipFill>
        <p:spPr bwMode="auto">
          <a:xfrm>
            <a:off x="6156176" y="404664"/>
            <a:ext cx="237626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5" cstate="print"/>
          <a:srcRect l="36039" t="17045" r="35637" b="11364"/>
          <a:stretch>
            <a:fillRect/>
          </a:stretch>
        </p:blipFill>
        <p:spPr bwMode="auto">
          <a:xfrm>
            <a:off x="1475656" y="3284984"/>
            <a:ext cx="25922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6" cstate="print"/>
          <a:srcRect l="36199" t="17898" r="35741" b="11196"/>
          <a:stretch>
            <a:fillRect/>
          </a:stretch>
        </p:blipFill>
        <p:spPr bwMode="auto">
          <a:xfrm>
            <a:off x="4716016" y="3284984"/>
            <a:ext cx="25202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 cstate="print"/>
          <a:srcRect l="26131" t="18750" r="45559" b="10158"/>
          <a:stretch>
            <a:fillRect/>
          </a:stretch>
        </p:blipFill>
        <p:spPr bwMode="auto">
          <a:xfrm>
            <a:off x="467544" y="188640"/>
            <a:ext cx="230425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 cstate="print"/>
          <a:srcRect l="26597" t="18750" r="45399" b="9943"/>
          <a:stretch>
            <a:fillRect/>
          </a:stretch>
        </p:blipFill>
        <p:spPr bwMode="auto">
          <a:xfrm>
            <a:off x="3491880" y="188640"/>
            <a:ext cx="2304256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4" cstate="print"/>
          <a:srcRect l="26451" t="18466" r="45559" b="10358"/>
          <a:stretch>
            <a:fillRect/>
          </a:stretch>
        </p:blipFill>
        <p:spPr bwMode="auto">
          <a:xfrm>
            <a:off x="6300192" y="188640"/>
            <a:ext cx="2232248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5" cstate="print"/>
          <a:srcRect l="26437" t="16761" r="45399" b="11932"/>
          <a:stretch>
            <a:fillRect/>
          </a:stretch>
        </p:blipFill>
        <p:spPr bwMode="auto">
          <a:xfrm>
            <a:off x="1763688" y="3501008"/>
            <a:ext cx="230425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5" cstate="print"/>
          <a:srcRect l="56356" t="17045" r="15495" b="11932"/>
          <a:stretch>
            <a:fillRect/>
          </a:stretch>
        </p:blipFill>
        <p:spPr bwMode="auto">
          <a:xfrm>
            <a:off x="4932040" y="3573016"/>
            <a:ext cx="2304256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79512" y="188640"/>
          <a:ext cx="8964488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/>
        </p:nvGraphicFramePr>
        <p:xfrm>
          <a:off x="0" y="0"/>
          <a:ext cx="9144000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39552" y="548680"/>
            <a:ext cx="813690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  <a:ea typeface="Times New Roman"/>
                <a:cs typeface="Times New Roman"/>
              </a:rPr>
              <a:t>методичні рекомендації</a:t>
            </a:r>
          </a:p>
          <a:p>
            <a:pPr algn="ctr"/>
            <a:endParaRPr lang="uk-UA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 l="66283" t="21023" r="5873" b="7670"/>
          <a:stretch>
            <a:fillRect/>
          </a:stretch>
        </p:blipFill>
        <p:spPr bwMode="auto">
          <a:xfrm>
            <a:off x="251520" y="1340768"/>
            <a:ext cx="288032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 cstate="print"/>
          <a:srcRect l="66123" t="22443" r="5393" b="6250"/>
          <a:stretch>
            <a:fillRect/>
          </a:stretch>
        </p:blipFill>
        <p:spPr bwMode="auto">
          <a:xfrm>
            <a:off x="3203848" y="1340768"/>
            <a:ext cx="288032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4" cstate="print"/>
          <a:srcRect l="6114" t="22443" r="65825" b="6660"/>
          <a:stretch>
            <a:fillRect/>
          </a:stretch>
        </p:blipFill>
        <p:spPr bwMode="auto">
          <a:xfrm>
            <a:off x="6084168" y="1340768"/>
            <a:ext cx="273630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03648" y="260648"/>
            <a:ext cx="5904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Отримали сертифікати </a:t>
            </a:r>
          </a:p>
          <a:p>
            <a:pPr algn="ctr"/>
            <a:r>
              <a:rPr lang="uk-UA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Учасників:  Щербина Ярослава 1 </a:t>
            </a:r>
            <a:r>
              <a:rPr lang="uk-UA" sz="2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бф</a:t>
            </a:r>
            <a:endParaRPr lang="ru-RU" sz="2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omic Sans MS" pitchFamily="66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2" cstate="print"/>
          <a:srcRect l="30358" t="1633" r="30266" b="1796"/>
          <a:stretch>
            <a:fillRect/>
          </a:stretch>
        </p:blipFill>
        <p:spPr bwMode="auto">
          <a:xfrm>
            <a:off x="251520" y="1412776"/>
            <a:ext cx="295232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>
          <a:blip r:embed="rId3" cstate="print"/>
          <a:srcRect l="30861" t="2159" r="30657" b="2834"/>
          <a:stretch>
            <a:fillRect/>
          </a:stretch>
        </p:blipFill>
        <p:spPr bwMode="auto">
          <a:xfrm>
            <a:off x="3275856" y="1412776"/>
            <a:ext cx="280831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 l="31054" t="2159" r="30475" b="675"/>
          <a:stretch>
            <a:fillRect/>
          </a:stretch>
        </p:blipFill>
        <p:spPr bwMode="auto">
          <a:xfrm>
            <a:off x="6156176" y="1412776"/>
            <a:ext cx="273630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Отримали сертифікати </a:t>
            </a:r>
            <a:b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</a:br>
            <a:r>
              <a:rPr lang="uk-UA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omic Sans MS" pitchFamily="66" charset="0"/>
              </a:rPr>
              <a:t>Учасників</a:t>
            </a:r>
            <a:endParaRPr lang="ru-RU" sz="3200" dirty="0"/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467544" y="1412776"/>
            <a:ext cx="8352928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Герасименко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Яна Геннадіївна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студентку групи 1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мс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(Диплом ІІ ступеня переможця XVII Всеукраїнської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інтернет-олімпіада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від проекту 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Урок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 астрономі  № О-15287345, 25.05.23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 Щербина Ярослава Сергіївна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студентку  групи 1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мс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(Диплом І ступеня переможця </a:t>
            </a: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XVI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Всеукраїнська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інтернет-олімпіада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Урок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 фізики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від проекту 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Урок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№ О-14563812, 27.02.2023 р.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Супрун 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Діонісій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Романович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студент групи 2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мс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</a:t>
            </a:r>
            <a:r>
              <a:rPr kumimoji="0" lang="ru-RU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Сертифікат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 участь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XVII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Всеукраїнська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інтернет-олімпіада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 фізики, від проекту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урок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№ О-14886987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 25.05.23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 Супрун Діонісій Романович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студент групи 2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мс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(Диплом  ІІІ ступеня переможця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XVII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Всеукраїнська </a:t>
            </a:r>
            <a:r>
              <a:rPr kumimoji="0" lang="uk-UA" sz="1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інтернет-олімпіада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урок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з астрономії, від проекту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 Урок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№ О-14885380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25.05.2023</a:t>
            </a:r>
            <a:r>
              <a:rPr kumimoji="0" lang="uk-UA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heel spokes="8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51520" y="2708920"/>
            <a:ext cx="8640960" cy="923330"/>
          </a:xfrm>
          <a:prstGeom prst="rect">
            <a:avLst/>
          </a:prstGeom>
          <a:solidFill>
            <a:schemeClr val="bg1"/>
          </a:solidFill>
          <a:ln>
            <a:solidFill>
              <a:srgbClr val="7030A0"/>
            </a:solidFill>
          </a:ln>
          <a:effectLst>
            <a:reflection blurRad="6350" stA="50000" endA="300" endPos="55000" dir="5400000" sy="-100000" algn="bl" rotWithShape="0"/>
          </a:effectLst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5400" b="1" cap="all" dirty="0">
                <a:ln w="0"/>
                <a:solidFill>
                  <a:srgbClr val="0033CC"/>
                </a:solidFill>
                <a:effectLst>
                  <a:reflection blurRad="12700" stA="50000" endPos="50000" dist="5000" dir="5400000" sy="-100000" rotWithShape="0"/>
                </a:effectLst>
                <a:latin typeface="+mn-lt"/>
              </a:rPr>
              <a:t>ДЯКУЮ ЗА УВАГУ!</a:t>
            </a:r>
            <a:endParaRPr lang="ru-RU" sz="5400" b="1" cap="all" dirty="0">
              <a:ln w="0"/>
              <a:solidFill>
                <a:srgbClr val="0033CC"/>
              </a:solidFill>
              <a:effectLst>
                <a:reflection blurRad="12700" stA="50000" endPos="50000" dist="5000" dir="5400000" sy="-100000" rotWithShape="0"/>
              </a:effectLst>
              <a:latin typeface="+mn-lt"/>
            </a:endParaRPr>
          </a:p>
        </p:txBody>
      </p:sp>
      <p:pic>
        <p:nvPicPr>
          <p:cNvPr id="9" name="Picture 2" descr="C:\Documents and Settings\Admin\Рабочий стол\2253_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3861048"/>
            <a:ext cx="6408712" cy="208684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1"/>
          <p:cNvPicPr>
            <a:picLocks noChangeAspect="1" noChangeArrowheads="1"/>
          </p:cNvPicPr>
          <p:nvPr/>
        </p:nvPicPr>
        <p:blipFill>
          <a:blip r:embed="rId2" cstate="print"/>
          <a:srcRect l="1667" t="1215" r="3297" b="2806"/>
          <a:stretch>
            <a:fillRect/>
          </a:stretch>
        </p:blipFill>
        <p:spPr bwMode="auto">
          <a:xfrm>
            <a:off x="2267744" y="188640"/>
            <a:ext cx="2269164" cy="3144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1728192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image2"/>
          <p:cNvPicPr>
            <a:picLocks noChangeAspect="1" noChangeArrowheads="1"/>
          </p:cNvPicPr>
          <p:nvPr/>
        </p:nvPicPr>
        <p:blipFill>
          <a:blip r:embed="rId4" cstate="print"/>
          <a:srcRect l="3391" t="2471" b="2393"/>
          <a:stretch>
            <a:fillRect/>
          </a:stretch>
        </p:blipFill>
        <p:spPr bwMode="auto">
          <a:xfrm>
            <a:off x="6372200" y="188640"/>
            <a:ext cx="2450552" cy="33116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3"/>
          <p:cNvPicPr>
            <a:picLocks noGrp="1"/>
          </p:cNvPicPr>
          <p:nvPr>
            <p:ph idx="1"/>
          </p:nvPr>
        </p:nvPicPr>
        <p:blipFill>
          <a:blip r:embed="rId5" cstate="print"/>
          <a:srcRect l="2942" t="3191" r="4411" b="2128"/>
          <a:stretch>
            <a:fillRect/>
          </a:stretch>
        </p:blipFill>
        <p:spPr bwMode="auto">
          <a:xfrm>
            <a:off x="4788024" y="3573016"/>
            <a:ext cx="2376264" cy="31683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1" descr="image1"/>
          <p:cNvPicPr>
            <a:picLocks noChangeAspect="1" noChangeArrowheads="1"/>
          </p:cNvPicPr>
          <p:nvPr/>
        </p:nvPicPr>
        <p:blipFill>
          <a:blip r:embed="rId6" cstate="print"/>
          <a:srcRect l="1672" t="2414" r="1489" b="835"/>
          <a:stretch>
            <a:fillRect/>
          </a:stretch>
        </p:blipFill>
        <p:spPr bwMode="auto">
          <a:xfrm>
            <a:off x="323528" y="3468085"/>
            <a:ext cx="2376264" cy="32902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1844824"/>
            <a:ext cx="144016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vector-cliparts.net/images/post/sport/cartoon-sports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5157192"/>
            <a:ext cx="1332306" cy="1512168"/>
          </a:xfrm>
          <a:prstGeom prst="rect">
            <a:avLst/>
          </a:prstGeom>
          <a:noFill/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15816" y="5589240"/>
            <a:ext cx="1619672" cy="106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0"/>
          <a:ext cx="8964488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0"/>
          <a:ext cx="9144000" cy="67413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179512" y="332656"/>
          <a:ext cx="8856984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179512" y="188640"/>
          <a:ext cx="8964488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0"/>
            <a:ext cx="8640960" cy="9898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indent="447675" algn="ctr">
              <a:lnSpc>
                <a:spcPct val="80000"/>
              </a:lnSpc>
              <a:defRPr/>
            </a:pPr>
            <a:r>
              <a:rPr lang="uk-UA" sz="3600" b="1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Times New Roman"/>
                <a:cs typeface="Times New Roman"/>
              </a:rPr>
              <a:t>Відкрите заняття з обміну досвідом з математики</a:t>
            </a:r>
          </a:p>
        </p:txBody>
      </p:sp>
      <p:pic>
        <p:nvPicPr>
          <p:cNvPr id="3" name="Рисунок 2" descr="d:\Рабочий стол\фото А Ф\IMG-70fb03d9e52558d33407bf868b05d2dd-V.jpg"/>
          <p:cNvPicPr/>
          <p:nvPr/>
        </p:nvPicPr>
        <p:blipFill>
          <a:blip r:embed="rId2" cstate="print"/>
          <a:srcRect t="11888"/>
          <a:stretch>
            <a:fillRect/>
          </a:stretch>
        </p:blipFill>
        <p:spPr bwMode="auto">
          <a:xfrm>
            <a:off x="6156176" y="3573016"/>
            <a:ext cx="283225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Рабочий стол\фото А Ф\IMG-689aace17268200b446005ae41b4ffc7-V.jpg"/>
          <p:cNvPicPr/>
          <p:nvPr/>
        </p:nvPicPr>
        <p:blipFill>
          <a:blip r:embed="rId3" cstate="print"/>
          <a:srcRect t="24618"/>
          <a:stretch>
            <a:fillRect/>
          </a:stretch>
        </p:blipFill>
        <p:spPr bwMode="auto">
          <a:xfrm>
            <a:off x="6156176" y="548680"/>
            <a:ext cx="2798188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Рабочий стол\фото А Ф\IMG-cf91c8f0c459d91a4df44ca7da0cf1a7-V.jpg"/>
          <p:cNvPicPr/>
          <p:nvPr/>
        </p:nvPicPr>
        <p:blipFill>
          <a:blip r:embed="rId4" cstate="print"/>
          <a:srcRect t="18608"/>
          <a:stretch>
            <a:fillRect/>
          </a:stretch>
        </p:blipFill>
        <p:spPr bwMode="auto">
          <a:xfrm>
            <a:off x="251520" y="3573016"/>
            <a:ext cx="2664296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Рабочий стол\фото А Ф\IMG-8a4cb421da856bd4d886364573ec0a48-V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3573016"/>
            <a:ext cx="2952328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Рабочий стол\фото А Ф\IMG-23861a7e5ef79b05f95f3abcc7a9e804-V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908720"/>
            <a:ext cx="2939587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d:\Рабочий стол\фото А Ф\IMG-db05e582e18d2962f1d97325bd462c5d-V.jpg"/>
          <p:cNvPicPr/>
          <p:nvPr/>
        </p:nvPicPr>
        <p:blipFill>
          <a:blip r:embed="rId7" cstate="print"/>
          <a:srcRect t="12281"/>
          <a:stretch>
            <a:fillRect/>
          </a:stretch>
        </p:blipFill>
        <p:spPr bwMode="auto">
          <a:xfrm>
            <a:off x="251520" y="548680"/>
            <a:ext cx="2664296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188640"/>
          <a:ext cx="914400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5220</TotalTime>
  <Words>750</Words>
  <Application>Microsoft Office PowerPoint</Application>
  <PresentationFormat>Экран (4:3)</PresentationFormat>
  <Paragraphs>69</Paragraphs>
  <Slides>24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МЕТОДИЧНА КОМІСІЯ загальноосвітніх дисциплін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Отримали сертифікати  Учасників</vt:lpstr>
      <vt:lpstr>Слайд 24</vt:lpstr>
    </vt:vector>
  </TitlesOfParts>
  <Company>Computer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vvasser</cp:lastModifiedBy>
  <cp:revision>440</cp:revision>
  <dcterms:created xsi:type="dcterms:W3CDTF">2016-06-03T08:10:53Z</dcterms:created>
  <dcterms:modified xsi:type="dcterms:W3CDTF">2023-06-27T08:27:18Z</dcterms:modified>
</cp:coreProperties>
</file>